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9" r:id="rId6"/>
    <p:sldId id="270" r:id="rId7"/>
    <p:sldId id="264" r:id="rId8"/>
    <p:sldId id="262" r:id="rId9"/>
    <p:sldId id="261" r:id="rId10"/>
    <p:sldId id="263" r:id="rId11"/>
    <p:sldId id="259" r:id="rId12"/>
    <p:sldId id="267" r:id="rId13"/>
    <p:sldId id="268" r:id="rId14"/>
    <p:sldId id="266" r:id="rId15"/>
    <p:sldId id="265" r:id="rId16"/>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80"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B248A4BB-1689-4F6C-A688-28147C165579}"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4128C9F-B0B6-4632-8180-5F523C04FEC0}"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263CEAFF-D551-41A1-AAAB-417FB7B224E2}"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6371DBD-68AB-4757-9115-AC29DA6421F5}"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786A93BE-4C73-4D4D-AB04-DE447CC3744F}"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F91636BA-CD11-4353-981C-49EB36CD2CE5}"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BD8E5961-68CA-4207-AE7E-DADAFC6464AB}"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FA2C783-9634-4D4C-AE83-C963F46FEA8B}"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17AB9FA3-23F1-4D5E-A542-41E92120D808}"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93EECA3D-C026-41A7-BB25-D0A6E94F84F6}"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B1EA4609-740F-4F24-8A35-9BC78CE953E8}"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512D9708-22F1-4FB8-9AE1-78CEAA52712D}"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AFDDB4AD-6A87-44A7-BEBE-74F6A745E7DD}"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9A3BC250-3F61-462D-83DD-D96B3CD8E50D}"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118352E6-E22E-4631-BA3A-D51BA45EA247}"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8104075A-3DD0-452E-A3E7-5E4D2BB26BFA}"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9BC6CC9-DB3D-46ED-8ECD-EF08BBCFE7B0}"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EC251206-4CE9-4AB0-8DE0-7415099E5E3D}"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21667408-6C94-4D39-9993-6E0DBD22C353}"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424089A-05C2-4E22-81A3-877F44A3A923}"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31413D10-39A7-4EE7-A089-75F53418D6B2}"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77D1FBA-277F-4F66-ADF6-C347E4F629CB}"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gs>
            <a:gs pos="100000">
              <a:schemeClr val="bg1">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5076879-464A-4AC2-A580-C0BADA635EF1}"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5864F31-2D89-4F34-844C-537C8CE72E85}"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8" Type="http://schemas.openxmlformats.org/officeDocument/2006/relationships/hyperlink" Target="http://thesundevils.cstv.com/sports/m-golf/mtt/buran_thomas00.html" TargetMode="External"/><Relationship Id="rId3" Type="http://schemas.openxmlformats.org/officeDocument/2006/relationships/hyperlink" Target="http://thesundevils.cstv.com/sports/m-golf/mtt/kennegard_jesper00.html" TargetMode="External"/><Relationship Id="rId7" Type="http://schemas.openxmlformats.org/officeDocument/2006/relationships/hyperlink" Target="http://thesundevils.cstv.com/sports/m-golf/mtt/francis_philip00.html" TargetMode="External"/><Relationship Id="rId2" Type="http://schemas.openxmlformats.org/officeDocument/2006/relationships/hyperlink" Target="http://thesundevils.cstv.com/sports/m-golf/mtt/zetterwall_oscar00.html" TargetMode="External"/><Relationship Id="rId1" Type="http://schemas.openxmlformats.org/officeDocument/2006/relationships/slideLayout" Target="../slideLayouts/slideLayout7.xml"/><Relationship Id="rId6" Type="http://schemas.openxmlformats.org/officeDocument/2006/relationships/hyperlink" Target="http://thesundevils.cstv.com/sports/m-golf/mtt/fletcher_spencer00.html" TargetMode="External"/><Relationship Id="rId11" Type="http://schemas.openxmlformats.org/officeDocument/2006/relationships/image" Target="../media/image1.png"/><Relationship Id="rId5" Type="http://schemas.openxmlformats.org/officeDocument/2006/relationships/hyperlink" Target="http://thesundevils.cstv.com/sports/m-golf/mtt/strang_wes00.html" TargetMode="External"/><Relationship Id="rId10" Type="http://schemas.openxmlformats.org/officeDocument/2006/relationships/hyperlink" Target="http://thesundevils.cstv.com/sports/w-golf/mtt/jones_nicole00.html" TargetMode="External"/><Relationship Id="rId4" Type="http://schemas.openxmlformats.org/officeDocument/2006/relationships/hyperlink" Target="http://thesundevils.cstv.com/sports/w-golf/mtt/ciganda_carlota00.html" TargetMode="External"/><Relationship Id="rId9" Type="http://schemas.openxmlformats.org/officeDocument/2006/relationships/hyperlink" Target="http://thesundevils.cstv.com/sports/w-golf/mtt/molinaro_giulia00.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thesundevils.cstv.com/sports/m-golf/mtt/song_jin00.html" TargetMode="External"/><Relationship Id="rId2" Type="http://schemas.openxmlformats.org/officeDocument/2006/relationships/hyperlink" Target="http://thesundevils.cstv.com/sports/m-golf/mtt/byrne_james00.html" TargetMode="Externa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hyperlink" Target="http://thesundevils.cstv.com/sports/m-golf/mtt/pinckney_scott00.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pic>
        <p:nvPicPr>
          <p:cNvPr id="2051" name="Picture 6" descr="http://upload.wikimedia.org/wikipedia/en/thumb/9/98/Asuhayden.jpg/250px-Asuhayden.jpg"/>
          <p:cNvPicPr>
            <a:picLocks noChangeAspect="1" noChangeArrowheads="1"/>
          </p:cNvPicPr>
          <p:nvPr/>
        </p:nvPicPr>
        <p:blipFill>
          <a:blip r:embed="rId3" cstate="print"/>
          <a:srcRect/>
          <a:stretch>
            <a:fillRect/>
          </a:stretch>
        </p:blipFill>
        <p:spPr bwMode="auto">
          <a:xfrm>
            <a:off x="1403350" y="1844675"/>
            <a:ext cx="6048375" cy="4040188"/>
          </a:xfrm>
          <a:prstGeom prst="rect">
            <a:avLst/>
          </a:prstGeom>
          <a:noFill/>
          <a:ln w="9525">
            <a:noFill/>
            <a:miter lim="800000"/>
            <a:headEnd/>
            <a:tailEnd/>
          </a:ln>
        </p:spPr>
      </p:pic>
      <p:sp>
        <p:nvSpPr>
          <p:cNvPr id="7" name="6 Rectángulo"/>
          <p:cNvSpPr/>
          <p:nvPr/>
        </p:nvSpPr>
        <p:spPr>
          <a:xfrm>
            <a:off x="1403649" y="5613747"/>
            <a:ext cx="6120680" cy="64633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ARIZONA STATE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2 CuadroTexto"/>
          <p:cNvSpPr txBox="1">
            <a:spLocks noChangeArrowheads="1"/>
          </p:cNvSpPr>
          <p:nvPr/>
        </p:nvSpPr>
        <p:spPr bwMode="auto">
          <a:xfrm>
            <a:off x="684213" y="1412875"/>
            <a:ext cx="8208962" cy="1754188"/>
          </a:xfrm>
          <a:prstGeom prst="rect">
            <a:avLst/>
          </a:prstGeom>
          <a:noFill/>
          <a:ln w="9525">
            <a:noFill/>
            <a:miter lim="800000"/>
            <a:headEnd/>
            <a:tailEnd/>
          </a:ln>
        </p:spPr>
        <p:txBody>
          <a:bodyPr>
            <a:spAutoFit/>
          </a:bodyPr>
          <a:lstStyle/>
          <a:p>
            <a:r>
              <a:rPr lang="es-ES" dirty="0">
                <a:latin typeface="Calibri" pitchFamily="34" charset="0"/>
              </a:rPr>
              <a:t>Tempe es una ciudad del Condado de </a:t>
            </a:r>
            <a:r>
              <a:rPr lang="es-ES" dirty="0" err="1">
                <a:latin typeface="Calibri" pitchFamily="34" charset="0"/>
              </a:rPr>
              <a:t>Maricopa</a:t>
            </a:r>
            <a:r>
              <a:rPr lang="es-ES" dirty="0">
                <a:latin typeface="Calibri" pitchFamily="34" charset="0"/>
              </a:rPr>
              <a:t>, Arizona, de más de 175.000 habitantes. Tempe, se ubica en el corazón del área Metropolitana de Phoenix</a:t>
            </a:r>
            <a:r>
              <a:rPr lang="es-ES">
                <a:latin typeface="Calibri" pitchFamily="34" charset="0"/>
              </a:rPr>
              <a:t>. </a:t>
            </a:r>
            <a:r>
              <a:rPr lang="es-ES" smtClean="0">
                <a:latin typeface="Calibri" pitchFamily="34" charset="0"/>
              </a:rPr>
              <a:t>  </a:t>
            </a:r>
            <a:r>
              <a:rPr lang="es-ES" dirty="0">
                <a:latin typeface="Calibri" pitchFamily="34" charset="0"/>
              </a:rPr>
              <a:t>Se puede decir que Tempe es un barrio de Phoenix.</a:t>
            </a:r>
          </a:p>
          <a:p>
            <a:r>
              <a:rPr lang="es-ES" dirty="0">
                <a:latin typeface="Calibri" pitchFamily="34" charset="0"/>
              </a:rPr>
              <a:t>El  clima  es árido, con veranos muy calientes e inviernos templados.</a:t>
            </a:r>
          </a:p>
          <a:p>
            <a:r>
              <a:rPr lang="es-ES" dirty="0">
                <a:latin typeface="Calibri" pitchFamily="34" charset="0"/>
              </a:rPr>
              <a:t>El </a:t>
            </a:r>
            <a:r>
              <a:rPr lang="es-ES" b="1" dirty="0">
                <a:latin typeface="Calibri" pitchFamily="34" charset="0"/>
              </a:rPr>
              <a:t>Aeropuerto</a:t>
            </a:r>
            <a:r>
              <a:rPr lang="es-ES" dirty="0">
                <a:latin typeface="Calibri" pitchFamily="34" charset="0"/>
              </a:rPr>
              <a:t> Internacional de </a:t>
            </a:r>
            <a:r>
              <a:rPr lang="es-ES" b="1" dirty="0">
                <a:latin typeface="Calibri" pitchFamily="34" charset="0"/>
              </a:rPr>
              <a:t>Phoenix</a:t>
            </a:r>
            <a:r>
              <a:rPr lang="es-ES" dirty="0">
                <a:latin typeface="Calibri" pitchFamily="34" charset="0"/>
              </a:rPr>
              <a:t> sirve a todo </a:t>
            </a:r>
            <a:r>
              <a:rPr lang="es-ES" b="1" dirty="0">
                <a:latin typeface="Calibri" pitchFamily="34" charset="0"/>
              </a:rPr>
              <a:t>Arizona</a:t>
            </a:r>
            <a:r>
              <a:rPr lang="es-ES" dirty="0">
                <a:latin typeface="Calibri" pitchFamily="34" charset="0"/>
              </a:rPr>
              <a:t> y es uno de los más activos del país, con servicio de vuelos domésticos e internacionales</a:t>
            </a:r>
          </a:p>
        </p:txBody>
      </p:sp>
      <p:pic>
        <p:nvPicPr>
          <p:cNvPr id="3075"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sp>
        <p:nvSpPr>
          <p:cNvPr id="3076" name="AutoShape 4" descr="data:image/jpg;base64,/9j/4AAQSkZJRgABAQAAAQABAAD/2wBDAAkGBwgHBgkIBwgKCgkLDRYPDQwMDRsUFRAWIB0iIiAdHx8kKDQsJCYxJx8fLT0tMTU3Ojo6Iys/RD84QzQ5Ojf/2wBDAQoKCg0MDRoPDxo3JR8lNzc3Nzc3Nzc3Nzc3Nzc3Nzc3Nzc3Nzc3Nzc3Nzc3Nzc3Nzc3Nzc3Nzc3Nzc3Nzc3Nzf/wAARCABOAG8DASIAAhEBAxEB/8QAHAAAAAcBAQAAAAAAAAAAAAAAAAIEBQYHCAED/8QAQhAAAQIEAwQGCAEJCQAAAAAAAQIDAAQFEQYhMQcSQVETFHGBkbEiNlRhdJOh0bMVFiMyUmJkg8EkJjNCQ1VjcuH/xAAaAQACAwEBAAAAAAAAAAAAAAAABQECBAMG/8QAKBEAAgIBBAAFBAMAAAAAAAAAAQIAAxEEBRIhFDFBcbETMlGRNIGh/9oADAMBAAIRAxEAPwC8YEFWtCElS1BKRmSTYR49elPamfmD7wScGKIEJ+vSntTHzB94HXZT2ln5g+8EMGKIEEbdbcTvNuJWnmkgiDXB4wSJ2BHkuZYbNlvNpPJSwIJ16U9qY+YPvBJwYogQn67Ke0s/MH3gddlPaWfmD7wQwYogQVK0KSFJUCDmCDcR5rm5ZtRSuYaSoahSwDBIntAhP16U9qY+YPvHr0rdgekR6WYz1gk4M8pqWampZyXmG0uNOJKVoUMiCNIzdiymMUjEVQp8sbssu2bzvZNgoDuvbujSj7qGWFuundQhJUo8gBcxl+qzqqhUpuecHpTDynCP+xvFljnZlJdj6RJbO2XhHUpvyh1wxRlV2tM09JIC0rUSOASkn+lu+G9qXecfDDbK1vZgoSm6rjXKLkgecfck5FfUSZ7M8TtYfmagiccWJRUsXUoKtVp4AftG4ENtfxxXq06sqnFy0uo+ixLKKQB7zqYRTiG2aMW2ZkFAeF5aaaCX2VG9ynmDx7NIZ87a6RyRw45TOmmpaxrSvc66844bvOLWTxWom/jAZbW86lphBW44d1KUDMngItTDFFoxpEs8zLS75W2Ct1xAWVKsL66Z5WhybodMYnUzbMky1MJBCVJFrXFr20+kJrd9qRmQqZDalR1xlWT9EVLKUhBBMs3ebdKrIS4RcISeKtBbW/uhqCQbWAi06zRGw20GmEvNM3WhlxfRshR/WdeVqonlEDq8uXXlvsuzM8tP+PMhgpZTwsnkB3DlGvQ64XjuWptDdGXvgT1Oo9vZUeUU1tQA/PipjUjovwkRc2A/U6j/AAqPKKZ2o+vVT/lfhIhivnE+3AeMce/zIru5cNI0BRaExVsNUV111xvclECyLcv/AGM/mNLYN9VKT8Kjygaat4PFUK9dxLtAn007B9TeUbFbJaT7yv0beBMZzGYtlFwbb6h0dPp9NSrN10uqTzCRYfUxT4gWdNor40cvyZZOxKSLtYqE8QNxhhLaSea1X8kHxhhxDRwzjWrSiZJ19sPFaUNupQoJVZQNyCOMPWz3GdGwxR3Jabbm1TLzynFlpoEAWAAuVC+Qv3w2YwrVLxHiRuekJIvXYCHETSuhBUkmxJCtLczaKWg8TiQgu8Y7FTgj4jyijP1CkPSS/wAotoUi7YnlNuBKhmmykm4HDvivZ6UmJCZXLTbKmnUahWV/eDxEWJhN6XLxS0iQCwPSTT2FrCR+84SU9w8TEjn6bJVJoNzsu0+gD0d9N7dh4d0ecXcm0dxRxlTOld5rbBlN0+pTtOeLsjMONKOu6fRV2jQxMaRtAtut1aX9HQvMj6lP2j2q2z9lYU5S5hTateie9JJ919R9Ygk9KzEhNuys0jcebVZSTnDFfBbkDgd/7NA+ld7y6A6xUJJL8s4h1ChvNrSkLv7wDxiD4ip8w8vfmZKrzK7+iXpllCEnmEpBt9IT4AqLrbk3IHfU040XUpCCsgiwNhfO4OYHKE9XdlXd9bcpSZltNyVy63GHE9qCq/0IjDpdI2m1LVg9ek4LW1dnGXRgP1No/wAKjyimdqPr1U/5X4SIubAZ/udRx/CI8oprafnjmp2/4vwkR6JYu23+a39/Mih0jS2DPVSk/Co8ozSdI0tgz1UpPwqPKB5o3r7F95T21ydVN4xeb3rolWkNAciRvHzHhELSkrUEpF1KNgOZiZVnB2K6lVZydVR3v7Q+t2xcRkCSQNeVo9MO4Ar4rsiqoU1xqVQ+lbqytOSQb8/dFs9TXVfTTQFDDIH5nknZnidSQRKsaAi8wM/pCOsYGr1GkHZ+el2Uy7RG8UOhRFyBp2kRogCG3EtNFWoM9IWF5hlSEk8FWyPcbHuiuc9GKE3e8sOWMSi6TViUMtWLylKKZenS4LbV/wBt0j9YcewEnKJcjE8tK0+ZmHnhMNsfo+mQndD73FLY5D+vjEk4GxYneLdKfRvpKVBLiRcHUa6R7zWDcXTDUuyaMtDUujdQlLiSCTmpWupOfgIW6jbkuYE+UaO2nZs8x+4+HaFTA1vCXm9+19whI+t4gVbqS6tU3p1xtLZcsAgf5QBYfQQ8p2fYqUbfklae1xAHnDpTNlNfmnB11cvJt8SVb6vAR20u36fSsWrHZl1u0tOWDD9yMUFXQuuzS2XltNJAWthe641c5LHZa3LPO1486xOOzcyC88zMrSRaZSyUKcH72QuR2d8WzP7LZE0dmWps0tida3rzKv8AW3hYhQHC2XZfW8QGb2dYplnOjFND4JyUy4kj6kRpFa/U5mUp12ntYsWx7xXQNpNUotIbp4lZeZSyndZcWSClPAG2toilVqUzVag/Pzqgp943UQLDgBYdgAiQSWzrFE0+lpdO6uk6uPOJCR4XMOVf2XVeQEuaWOv7yP0xSQkpXc6A8LW8I69SVt0VNmVIyZADoY0vgzLCtKH8KjyikPzAxT/s7vzEfeLZ2dKrktSkUyuU5cuZVAS08VAhxN9DY5ERVu5j3ayu2teDA4Ml8COwIrEEFo4Y7AghC2A0gWg1oEEIW0dtHYEEIUpB1EAWGUGtAghOZaRwADQQaBBCFy0IgWANxBo5YQQn/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sp>
        <p:nvSpPr>
          <p:cNvPr id="3077" name="AutoShape 6" descr="data:image/jpg;base64,/9j/4AAQSkZJRgABAQAAAQABAAD/2wBDAAkGBwgHBgkIBwgKCgkLDRYPDQwMDRsUFRAWIB0iIiAdHx8kKDQsJCYxJx8fLT0tMTU3Ojo6Iys/RD84QzQ5Ojf/2wBDAQoKCg0MDRoPDxo3JR8lNzc3Nzc3Nzc3Nzc3Nzc3Nzc3Nzc3Nzc3Nzc3Nzc3Nzc3Nzc3Nzc3Nzc3Nzc3Nzc3Nzf/wAARCABOAG8DASIAAhEBAxEB/8QAHAAAAAcBAQAAAAAAAAAAAAAAAAIEBQYHCAED/8QAQhAAAQIEAwQGCAEJCQAAAAAAAQIDAAQFEQYhMQcSQVETFHGBkbEiNlRhdJOh0bMVFiMyUmJkg8EkJjNCQ1VjcuH/xAAaAQACAwEBAAAAAAAAAAAAAAAABQECBAMG/8QAKBEAAgIBBAAFBAMAAAAAAAAAAQIAAxEEBRIhFDFBcbETMlGRNIGh/9oADAMBAAIRAxEAPwC8YEFWtCElS1BKRmSTYR49elPamfmD7wScGKIEJ+vSntTHzB94HXZT2ln5g+8EMGKIEEbdbcTvNuJWnmkgiDXB4wSJ2BHkuZYbNlvNpPJSwIJ16U9qY+YPvBJwYogQn67Ke0s/MH3gddlPaWfmD7wQwYogQVK0KSFJUCDmCDcR5rm5ZtRSuYaSoahSwDBIntAhP16U9qY+YPvHr0rdgekR6WYz1gk4M8pqWampZyXmG0uNOJKVoUMiCNIzdiymMUjEVQp8sbssu2bzvZNgoDuvbujSj7qGWFuundQhJUo8gBcxl+qzqqhUpuecHpTDynCP+xvFljnZlJdj6RJbO2XhHUpvyh1wxRlV2tM09JIC0rUSOASkn+lu+G9qXecfDDbK1vZgoSm6rjXKLkgecfck5FfUSZ7M8TtYfmagiccWJRUsXUoKtVp4AftG4ENtfxxXq06sqnFy0uo+ixLKKQB7zqYRTiG2aMW2ZkFAeF5aaaCX2VG9ynmDx7NIZ87a6RyRw45TOmmpaxrSvc66844bvOLWTxWom/jAZbW86lphBW44d1KUDMngItTDFFoxpEs8zLS75W2Ct1xAWVKsL66Z5WhybodMYnUzbMky1MJBCVJFrXFr20+kJrd9qRmQqZDalR1xlWT9EVLKUhBBMs3ebdKrIS4RcISeKtBbW/uhqCQbWAi06zRGw20GmEvNM3WhlxfRshR/WdeVqonlEDq8uXXlvsuzM8tP+PMhgpZTwsnkB3DlGvQ64XjuWptDdGXvgT1Oo9vZUeUU1tQA/PipjUjovwkRc2A/U6j/AAqPKKZ2o+vVT/lfhIhivnE+3AeMce/zIru5cNI0BRaExVsNUV111xvclECyLcv/AGM/mNLYN9VKT8Kjygaat4PFUK9dxLtAn007B9TeUbFbJaT7yv0beBMZzGYtlFwbb6h0dPp9NSrN10uqTzCRYfUxT4gWdNor40cvyZZOxKSLtYqE8QNxhhLaSea1X8kHxhhxDRwzjWrSiZJ19sPFaUNupQoJVZQNyCOMPWz3GdGwxR3Jabbm1TLzynFlpoEAWAAuVC+Qv3w2YwrVLxHiRuekJIvXYCHETSuhBUkmxJCtLczaKWg8TiQgu8Y7FTgj4jyijP1CkPSS/wAotoUi7YnlNuBKhmmykm4HDvivZ6UmJCZXLTbKmnUahWV/eDxEWJhN6XLxS0iQCwPSTT2FrCR+84SU9w8TEjn6bJVJoNzsu0+gD0d9N7dh4d0ecXcm0dxRxlTOld5rbBlN0+pTtOeLsjMONKOu6fRV2jQxMaRtAtut1aX9HQvMj6lP2j2q2z9lYU5S5hTateie9JJ919R9Ygk9KzEhNuys0jcebVZSTnDFfBbkDgd/7NA+ld7y6A6xUJJL8s4h1ChvNrSkLv7wDxiD4ip8w8vfmZKrzK7+iXpllCEnmEpBt9IT4AqLrbk3IHfU040XUpCCsgiwNhfO4OYHKE9XdlXd9bcpSZltNyVy63GHE9qCq/0IjDpdI2m1LVg9ek4LW1dnGXRgP1No/wAKjyimdqPr1U/5X4SIubAZ/udRx/CI8oprafnjmp2/4vwkR6JYu23+a39/Mih0jS2DPVSk/Co8ozSdI0tgz1UpPwqPKB5o3r7F95T21ydVN4xeb3rolWkNAciRvHzHhELSkrUEpF1KNgOZiZVnB2K6lVZydVR3v7Q+t2xcRkCSQNeVo9MO4Ar4rsiqoU1xqVQ+lbqytOSQb8/dFs9TXVfTTQFDDIH5nknZnidSQRKsaAi8wM/pCOsYGr1GkHZ+el2Uy7RG8UOhRFyBp2kRogCG3EtNFWoM9IWF5hlSEk8FWyPcbHuiuc9GKE3e8sOWMSi6TViUMtWLylKKZenS4LbV/wBt0j9YcewEnKJcjE8tK0+ZmHnhMNsfo+mQndD73FLY5D+vjEk4GxYneLdKfRvpKVBLiRcHUa6R7zWDcXTDUuyaMtDUujdQlLiSCTmpWupOfgIW6jbkuYE+UaO2nZs8x+4+HaFTA1vCXm9+19whI+t4gVbqS6tU3p1xtLZcsAgf5QBYfQQ8p2fYqUbfklae1xAHnDpTNlNfmnB11cvJt8SVb6vAR20u36fSsWrHZl1u0tOWDD9yMUFXQuuzS2XltNJAWthe641c5LHZa3LPO1486xOOzcyC88zMrSRaZSyUKcH72QuR2d8WzP7LZE0dmWps0tida3rzKv8AW3hYhQHC2XZfW8QGb2dYplnOjFND4JyUy4kj6kRpFa/U5mUp12ntYsWx7xXQNpNUotIbp4lZeZSyndZcWSClPAG2toilVqUzVag/Pzqgp943UQLDgBYdgAiQSWzrFE0+lpdO6uk6uPOJCR4XMOVf2XVeQEuaWOv7yP0xSQkpXc6A8LW8I69SVt0VNmVIyZADoY0vgzLCtKH8KjyikPzAxT/s7vzEfeLZ2dKrktSkUyuU5cuZVAS08VAhxN9DY5ERVu5j3ayu2teDA4Ml8COwIrEEFo4Y7AghC2A0gWg1oEEIW0dtHYEEIUpB1EAWGUGtAghOZaRwADQQaBBCFy0IgWANxBo5YQQn/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pic>
        <p:nvPicPr>
          <p:cNvPr id="3078" name="Picture 10" descr="http://www.panoramadiario.com/uploads/pics/mapa_Arizona.jpg"/>
          <p:cNvPicPr>
            <a:picLocks noChangeAspect="1" noChangeArrowheads="1"/>
          </p:cNvPicPr>
          <p:nvPr/>
        </p:nvPicPr>
        <p:blipFill>
          <a:blip r:embed="rId3" cstate="print"/>
          <a:srcRect/>
          <a:stretch>
            <a:fillRect/>
          </a:stretch>
        </p:blipFill>
        <p:spPr bwMode="auto">
          <a:xfrm>
            <a:off x="4787900" y="3429000"/>
            <a:ext cx="3810000" cy="2857500"/>
          </a:xfrm>
          <a:prstGeom prst="rect">
            <a:avLst/>
          </a:prstGeom>
          <a:noFill/>
          <a:ln w="9525">
            <a:noFill/>
            <a:miter lim="800000"/>
            <a:headEnd/>
            <a:tailEnd/>
          </a:ln>
        </p:spPr>
      </p:pic>
      <p:sp>
        <p:nvSpPr>
          <p:cNvPr id="9" name="8 Rectángulo"/>
          <p:cNvSpPr/>
          <p:nvPr/>
        </p:nvSpPr>
        <p:spPr>
          <a:xfrm>
            <a:off x="323529" y="980728"/>
            <a:ext cx="3528392" cy="40011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Información General</a:t>
            </a:r>
          </a:p>
        </p:txBody>
      </p:sp>
      <p:pic>
        <p:nvPicPr>
          <p:cNvPr id="3080" name="Picture 10" descr="Archivo:Map of USA AZ.svg"/>
          <p:cNvPicPr>
            <a:picLocks noChangeAspect="1" noChangeArrowheads="1"/>
          </p:cNvPicPr>
          <p:nvPr/>
        </p:nvPicPr>
        <p:blipFill>
          <a:blip r:embed="rId4" cstate="print"/>
          <a:srcRect/>
          <a:stretch>
            <a:fillRect/>
          </a:stretch>
        </p:blipFill>
        <p:spPr bwMode="auto">
          <a:xfrm>
            <a:off x="755650" y="3933825"/>
            <a:ext cx="2724150" cy="1771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CuadroTexto"/>
          <p:cNvSpPr txBox="1">
            <a:spLocks noChangeArrowheads="1"/>
          </p:cNvSpPr>
          <p:nvPr/>
        </p:nvSpPr>
        <p:spPr bwMode="auto">
          <a:xfrm>
            <a:off x="1258888" y="836613"/>
            <a:ext cx="6626225" cy="2308225"/>
          </a:xfrm>
          <a:prstGeom prst="rect">
            <a:avLst/>
          </a:prstGeom>
          <a:noFill/>
          <a:ln w="9525">
            <a:noFill/>
            <a:miter lim="800000"/>
            <a:headEnd/>
            <a:tailEnd/>
          </a:ln>
        </p:spPr>
        <p:txBody>
          <a:bodyPr>
            <a:spAutoFit/>
          </a:bodyPr>
          <a:lstStyle/>
          <a:p>
            <a:endParaRPr lang="es-ES">
              <a:latin typeface="Calibri" pitchFamily="34" charset="0"/>
            </a:endParaRPr>
          </a:p>
          <a:p>
            <a:r>
              <a:rPr lang="es-ES">
                <a:latin typeface="Calibri" pitchFamily="34" charset="0"/>
              </a:rPr>
              <a:t>La </a:t>
            </a:r>
            <a:r>
              <a:rPr lang="es-ES" b="1">
                <a:latin typeface="Calibri" pitchFamily="34" charset="0"/>
              </a:rPr>
              <a:t>Universidad Estatal de Arizona</a:t>
            </a:r>
            <a:r>
              <a:rPr lang="es-ES">
                <a:latin typeface="Calibri" pitchFamily="34" charset="0"/>
              </a:rPr>
              <a:t> (ASU), </a:t>
            </a:r>
            <a:r>
              <a:rPr lang="es-ES" i="1">
                <a:latin typeface="Calibri" pitchFamily="34" charset="0"/>
              </a:rPr>
              <a:t>Arizona State University</a:t>
            </a:r>
            <a:r>
              <a:rPr lang="es-ES">
                <a:latin typeface="Calibri" pitchFamily="34" charset="0"/>
              </a:rPr>
              <a:t> en inglés, es la universidad pública de Arizona y la universidad más grande en los EEUU con 51.612 estudiantes. Fundada en el año de 1885 como </a:t>
            </a:r>
            <a:r>
              <a:rPr lang="es-ES" b="1">
                <a:latin typeface="Calibri" pitchFamily="34" charset="0"/>
              </a:rPr>
              <a:t>Tempe Normal School</a:t>
            </a:r>
            <a:r>
              <a:rPr lang="es-ES">
                <a:latin typeface="Calibri" pitchFamily="34" charset="0"/>
              </a:rPr>
              <a:t>, se convirtió en la universidad estatal de Arizona en 1958. Se ubica en Tempe, Arizona con campus en Mesa, Arizona (ASU Politécnica) y Phoenix, Arizona  (ASU Oeste y ASU Central).</a:t>
            </a:r>
          </a:p>
        </p:txBody>
      </p:sp>
      <p:pic>
        <p:nvPicPr>
          <p:cNvPr id="5123"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pic>
        <p:nvPicPr>
          <p:cNvPr id="5124" name="Picture 2" descr="http://aroundscottsdale.com/wp-content/uploads/2009/05/arizona-state-university.jpg"/>
          <p:cNvPicPr>
            <a:picLocks noChangeAspect="1" noChangeArrowheads="1"/>
          </p:cNvPicPr>
          <p:nvPr/>
        </p:nvPicPr>
        <p:blipFill>
          <a:blip r:embed="rId3" cstate="print"/>
          <a:srcRect/>
          <a:stretch>
            <a:fillRect/>
          </a:stretch>
        </p:blipFill>
        <p:spPr bwMode="auto">
          <a:xfrm>
            <a:off x="4595813" y="3716338"/>
            <a:ext cx="3721100" cy="2790825"/>
          </a:xfrm>
          <a:prstGeom prst="rect">
            <a:avLst/>
          </a:prstGeom>
          <a:noFill/>
          <a:ln w="9525">
            <a:noFill/>
            <a:miter lim="800000"/>
            <a:headEnd/>
            <a:tailEnd/>
          </a:ln>
        </p:spPr>
      </p:pic>
      <p:pic>
        <p:nvPicPr>
          <p:cNvPr id="5125" name="Picture 4" descr="http://t3.gstatic.com/images?q=tbn:ANd9GcSRSImcgVC9WJBn4Iv-k9s7SzVFTlwXKWXLROeRmjXNvBmNjff7Rg"/>
          <p:cNvPicPr>
            <a:picLocks noChangeAspect="1" noChangeArrowheads="1"/>
          </p:cNvPicPr>
          <p:nvPr/>
        </p:nvPicPr>
        <p:blipFill>
          <a:blip r:embed="rId4" cstate="print"/>
          <a:srcRect/>
          <a:stretch>
            <a:fillRect/>
          </a:stretch>
        </p:blipFill>
        <p:spPr bwMode="auto">
          <a:xfrm>
            <a:off x="539750" y="3716338"/>
            <a:ext cx="2619375" cy="1743075"/>
          </a:xfrm>
          <a:prstGeom prst="rect">
            <a:avLst/>
          </a:prstGeom>
          <a:noFill/>
          <a:ln w="9525">
            <a:noFill/>
            <a:miter lim="800000"/>
            <a:headEnd/>
            <a:tailEnd/>
          </a:ln>
        </p:spPr>
      </p:pic>
      <p:sp>
        <p:nvSpPr>
          <p:cNvPr id="6" name="5 Rectángulo"/>
          <p:cNvSpPr/>
          <p:nvPr/>
        </p:nvSpPr>
        <p:spPr>
          <a:xfrm>
            <a:off x="323529" y="692696"/>
            <a:ext cx="3528392" cy="40011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ASU</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93231" y="188640"/>
            <a:ext cx="6957547" cy="92333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Información Académica</a:t>
            </a:r>
          </a:p>
        </p:txBody>
      </p:sp>
      <p:graphicFrame>
        <p:nvGraphicFramePr>
          <p:cNvPr id="3" name="2 Tabla"/>
          <p:cNvGraphicFramePr>
            <a:graphicFrameLocks noGrp="1"/>
          </p:cNvGraphicFramePr>
          <p:nvPr/>
        </p:nvGraphicFramePr>
        <p:xfrm>
          <a:off x="1116013" y="1341438"/>
          <a:ext cx="6840760" cy="4176464"/>
        </p:xfrm>
        <a:graphic>
          <a:graphicData uri="http://schemas.openxmlformats.org/drawingml/2006/table">
            <a:tbl>
              <a:tblPr/>
              <a:tblGrid>
                <a:gridCol w="3420380"/>
                <a:gridCol w="3420380"/>
              </a:tblGrid>
              <a:tr h="25770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143</a:t>
                      </a:r>
                      <a:endParaRPr lang="es-ES" sz="1200" dirty="0"/>
                    </a:p>
                  </a:txBody>
                  <a:tcPr marL="61576" marR="61576" marT="30788" marB="30788" anchor="ctr">
                    <a:lnL>
                      <a:noFill/>
                    </a:lnL>
                    <a:lnR>
                      <a:noFill/>
                    </a:lnR>
                    <a:lnT>
                      <a:noFill/>
                    </a:lnT>
                    <a:lnB>
                      <a:noFill/>
                    </a:lnB>
                  </a:tcPr>
                </a:tc>
              </a:tr>
              <a:tr h="197786">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197786">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1885</a:t>
                      </a:r>
                    </a:p>
                  </a:txBody>
                  <a:tcPr marL="61576" marR="61576" marT="30788" marB="30788" anchor="ctr">
                    <a:lnL>
                      <a:noFill/>
                    </a:lnL>
                    <a:lnR>
                      <a:noFill/>
                    </a:lnR>
                    <a:lnT>
                      <a:noFill/>
                    </a:lnT>
                    <a:lnB>
                      <a:noFill/>
                    </a:lnB>
                  </a:tcPr>
                </a:tc>
              </a:tr>
              <a:tr h="641683">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$30.302</a:t>
                      </a:r>
                    </a:p>
                    <a:p>
                      <a:pPr marL="0" marR="0" algn="ctr">
                        <a:spcBef>
                          <a:spcPts val="0"/>
                        </a:spcBef>
                        <a:spcAft>
                          <a:spcPts val="0"/>
                        </a:spcAft>
                      </a:pPr>
                      <a:endParaRPr lang="es-ES" sz="1200" dirty="0" smtClean="0"/>
                    </a:p>
                    <a:p>
                      <a:pPr marL="0" marR="0" algn="ctr">
                        <a:spcBef>
                          <a:spcPts val="0"/>
                        </a:spcBef>
                        <a:spcAft>
                          <a:spcPts val="0"/>
                        </a:spcAft>
                      </a:pPr>
                      <a:r>
                        <a:rPr lang="es-ES" sz="1200" dirty="0" smtClean="0"/>
                        <a:t>Trimestral</a:t>
                      </a:r>
                      <a:endParaRPr lang="es-ES" sz="1200" dirty="0"/>
                    </a:p>
                  </a:txBody>
                  <a:tcPr marL="61576" marR="61576" marT="30788" marB="30788" anchor="ctr">
                    <a:lnL>
                      <a:noFill/>
                    </a:lnL>
                    <a:lnR>
                      <a:noFill/>
                    </a:lnR>
                    <a:lnT>
                      <a:noFill/>
                    </a:lnT>
                    <a:lnB>
                      <a:noFill/>
                    </a:lnB>
                  </a:tcPr>
                </a:tc>
              </a:tr>
              <a:tr h="345752">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51.612</a:t>
                      </a:r>
                      <a:endParaRPr lang="es-ES" sz="1200" dirty="0"/>
                    </a:p>
                  </a:txBody>
                  <a:tcPr marL="61576" marR="61576" marT="30788" marB="30788" anchor="ctr">
                    <a:lnL>
                      <a:noFill/>
                    </a:lnL>
                    <a:lnR>
                      <a:noFill/>
                    </a:lnR>
                    <a:lnT>
                      <a:noFill/>
                    </a:lnT>
                    <a:lnB>
                      <a:noFill/>
                    </a:lnB>
                  </a:tcPr>
                </a:tc>
              </a:tr>
              <a:tr h="197786">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Urbana</a:t>
                      </a:r>
                      <a:endParaRPr lang="es-ES" sz="1200" dirty="0"/>
                    </a:p>
                  </a:txBody>
                  <a:tcPr marL="61576" marR="61576" marT="30788" marB="30788" anchor="ctr">
                    <a:lnL>
                      <a:noFill/>
                    </a:lnL>
                    <a:lnR>
                      <a:noFill/>
                    </a:lnR>
                    <a:lnT>
                      <a:noFill/>
                    </a:lnT>
                    <a:lnB>
                      <a:noFill/>
                    </a:lnB>
                  </a:tcPr>
                </a:tc>
              </a:tr>
              <a:tr h="345752">
                <a:tc>
                  <a:txBody>
                    <a:bodyPr/>
                    <a:lstStyle/>
                    <a:p>
                      <a:pPr marL="0" marR="0" algn="ctr">
                        <a:spcBef>
                          <a:spcPts val="0"/>
                        </a:spcBef>
                        <a:spcAft>
                          <a:spcPts val="0"/>
                        </a:spcAft>
                      </a:pPr>
                      <a:r>
                        <a:rPr lang="es-ES" sz="1200" dirty="0" smtClean="0"/>
                        <a:t>Dotación Presupuestaria 2009: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$241.300.000</a:t>
                      </a:r>
                      <a:endParaRPr lang="es-ES" sz="1200" dirty="0"/>
                    </a:p>
                  </a:txBody>
                  <a:tcPr marL="61576" marR="61576" marT="30788" marB="30788" anchor="ctr">
                    <a:lnL>
                      <a:noFill/>
                    </a:lnL>
                    <a:lnR>
                      <a:noFill/>
                    </a:lnR>
                    <a:lnT>
                      <a:noFill/>
                    </a:lnT>
                    <a:lnB>
                      <a:noFill/>
                    </a:lnB>
                  </a:tcPr>
                </a:tc>
              </a:tr>
              <a:tr h="345752">
                <a:tc>
                  <a:txBody>
                    <a:bodyPr/>
                    <a:lstStyle/>
                    <a:p>
                      <a:pPr marL="0" marR="0" algn="ctr">
                        <a:spcBef>
                          <a:spcPts val="0"/>
                        </a:spcBef>
                        <a:spcAft>
                          <a:spcPts val="0"/>
                        </a:spcAft>
                      </a:pPr>
                      <a:r>
                        <a:rPr lang="es-ES" sz="1200" dirty="0" smtClean="0"/>
                        <a:t>SAT</a:t>
                      </a:r>
                      <a:r>
                        <a:rPr lang="es-ES" sz="1200" baseline="0" dirty="0" smtClean="0"/>
                        <a:t> (Matemáticas y Verbal)</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1.080</a:t>
                      </a:r>
                      <a:endParaRPr lang="es-ES" sz="1200" dirty="0"/>
                    </a:p>
                  </a:txBody>
                  <a:tcPr marL="61576" marR="61576" marT="30788" marB="30788" anchor="ctr">
                    <a:lnL>
                      <a:noFill/>
                    </a:lnL>
                    <a:lnR>
                      <a:noFill/>
                    </a:lnR>
                    <a:lnT>
                      <a:noFill/>
                    </a:lnT>
                    <a:lnB>
                      <a:noFill/>
                    </a:lnB>
                  </a:tcPr>
                </a:tc>
              </a:tr>
              <a:tr h="345752">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txBody>
                  <a:tcPr marL="61576" marR="61576" marT="30788" marB="30788" anchor="ctr">
                    <a:lnL>
                      <a:noFill/>
                    </a:lnL>
                    <a:lnR>
                      <a:noFill/>
                    </a:lnR>
                    <a:lnT>
                      <a:noFill/>
                    </a:lnT>
                    <a:lnB>
                      <a:noFill/>
                    </a:lnB>
                  </a:tcPr>
                </a:tc>
              </a:tr>
              <a:tr h="345752">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 de Febrero 2011 Trimestre Verano</a:t>
                      </a:r>
                    </a:p>
                    <a:p>
                      <a:pPr marL="0" marR="0" algn="ctr">
                        <a:spcBef>
                          <a:spcPts val="0"/>
                        </a:spcBef>
                        <a:spcAft>
                          <a:spcPts val="0"/>
                        </a:spcAft>
                      </a:pPr>
                      <a:r>
                        <a:rPr lang="es-ES" sz="1200" dirty="0" smtClean="0"/>
                        <a:t>1 de Mayo 2011</a:t>
                      </a:r>
                      <a:r>
                        <a:rPr lang="es-ES" sz="1200" baseline="0" dirty="0" smtClean="0"/>
                        <a:t> Trimestre Otoño </a:t>
                      </a:r>
                      <a:endParaRPr lang="es-ES" sz="1200" dirty="0"/>
                    </a:p>
                  </a:txBody>
                  <a:tcPr marL="61576" marR="61576" marT="30788" marB="30788" anchor="ctr">
                    <a:lnL>
                      <a:noFill/>
                    </a:lnL>
                    <a:lnR>
                      <a:noFill/>
                    </a:lnR>
                    <a:lnT>
                      <a:noFill/>
                    </a:lnT>
                    <a:lnB>
                      <a:noFill/>
                    </a:lnB>
                  </a:tcPr>
                </a:tc>
              </a:tr>
              <a:tr h="197786">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a:t>$65 </a:t>
                      </a:r>
                    </a:p>
                  </a:txBody>
                  <a:tcPr marL="61576" marR="61576" marT="30788" marB="30788" anchor="ctr">
                    <a:lnL>
                      <a:noFill/>
                    </a:lnL>
                    <a:lnR>
                      <a:noFill/>
                    </a:lnR>
                    <a:lnT>
                      <a:noFill/>
                    </a:lnT>
                    <a:lnB>
                      <a:noFill/>
                    </a:lnB>
                  </a:tcPr>
                </a:tc>
              </a:tr>
              <a:tr h="197786">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90%</a:t>
                      </a:r>
                      <a:endParaRPr lang="es-ES" sz="1200" i="0" dirty="0"/>
                    </a:p>
                  </a:txBody>
                  <a:tcPr marL="61576" marR="61576" marT="30788" marB="30788" anchor="ctr">
                    <a:lnL>
                      <a:noFill/>
                    </a:lnL>
                    <a:lnR>
                      <a:noFill/>
                    </a:lnR>
                    <a:lnT>
                      <a:noFill/>
                    </a:lnT>
                    <a:lnB>
                      <a:noFill/>
                    </a:lnB>
                  </a:tcPr>
                </a:tc>
              </a:tr>
              <a:tr h="201469">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Selectiva</a:t>
                      </a:r>
                      <a:endParaRPr lang="es-ES" sz="1200" dirty="0"/>
                    </a:p>
                  </a:txBody>
                  <a:tcPr marL="61576" marR="61576" marT="30788" marB="30788" anchor="ctr">
                    <a:lnL>
                      <a:noFill/>
                    </a:lnL>
                    <a:lnR>
                      <a:noFill/>
                    </a:lnR>
                    <a:lnT>
                      <a:noFill/>
                    </a:lnT>
                    <a:lnB>
                      <a:noFill/>
                    </a:lnB>
                  </a:tcPr>
                </a:tc>
              </a:tr>
            </a:tbl>
          </a:graphicData>
        </a:graphic>
      </p:graphicFrame>
      <p:pic>
        <p:nvPicPr>
          <p:cNvPr id="4126"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093231" y="188640"/>
            <a:ext cx="6957547" cy="92333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Información Deportiva</a:t>
            </a:r>
          </a:p>
        </p:txBody>
      </p:sp>
      <p:pic>
        <p:nvPicPr>
          <p:cNvPr id="6147" name="Picture 4" descr="http://asukarsten.com/wp-content/uploads/2010/09/karsten_slider3.jpg"/>
          <p:cNvPicPr>
            <a:picLocks noChangeAspect="1" noChangeArrowheads="1"/>
          </p:cNvPicPr>
          <p:nvPr/>
        </p:nvPicPr>
        <p:blipFill>
          <a:blip r:embed="rId2" cstate="print"/>
          <a:srcRect/>
          <a:stretch>
            <a:fillRect/>
          </a:stretch>
        </p:blipFill>
        <p:spPr bwMode="auto">
          <a:xfrm>
            <a:off x="0" y="2492375"/>
            <a:ext cx="4284663" cy="1612900"/>
          </a:xfrm>
          <a:prstGeom prst="rect">
            <a:avLst/>
          </a:prstGeom>
          <a:noFill/>
          <a:ln w="9525">
            <a:noFill/>
            <a:miter lim="800000"/>
            <a:headEnd/>
            <a:tailEnd/>
          </a:ln>
        </p:spPr>
      </p:pic>
      <p:sp>
        <p:nvSpPr>
          <p:cNvPr id="6148" name="1 CuadroTexto"/>
          <p:cNvSpPr txBox="1">
            <a:spLocks noChangeArrowheads="1"/>
          </p:cNvSpPr>
          <p:nvPr/>
        </p:nvSpPr>
        <p:spPr bwMode="auto">
          <a:xfrm>
            <a:off x="179388" y="1196975"/>
            <a:ext cx="8640762" cy="1200150"/>
          </a:xfrm>
          <a:prstGeom prst="rect">
            <a:avLst/>
          </a:prstGeom>
          <a:noFill/>
          <a:ln w="9525">
            <a:noFill/>
            <a:miter lim="800000"/>
            <a:headEnd/>
            <a:tailEnd/>
          </a:ln>
        </p:spPr>
        <p:txBody>
          <a:bodyPr>
            <a:spAutoFit/>
          </a:bodyPr>
          <a:lstStyle/>
          <a:p>
            <a:endParaRPr lang="es-ES" dirty="0">
              <a:latin typeface="Calibri" pitchFamily="34" charset="0"/>
            </a:endParaRPr>
          </a:p>
          <a:p>
            <a:r>
              <a:rPr lang="es-ES" dirty="0">
                <a:latin typeface="Calibri" pitchFamily="34" charset="0"/>
              </a:rPr>
              <a:t>Arizona </a:t>
            </a:r>
            <a:r>
              <a:rPr lang="es-ES" dirty="0" err="1" smtClean="0">
                <a:latin typeface="Calibri" pitchFamily="34" charset="0"/>
              </a:rPr>
              <a:t>State</a:t>
            </a:r>
            <a:r>
              <a:rPr lang="es-ES" dirty="0" smtClean="0">
                <a:latin typeface="Calibri" pitchFamily="34" charset="0"/>
              </a:rPr>
              <a:t> </a:t>
            </a:r>
            <a:r>
              <a:rPr lang="es-ES" dirty="0" err="1" smtClean="0">
                <a:latin typeface="Calibri" pitchFamily="34" charset="0"/>
              </a:rPr>
              <a:t>University</a:t>
            </a:r>
            <a:r>
              <a:rPr lang="es-ES" dirty="0" smtClean="0">
                <a:latin typeface="Calibri" pitchFamily="34" charset="0"/>
              </a:rPr>
              <a:t> </a:t>
            </a:r>
            <a:r>
              <a:rPr lang="es-ES" dirty="0">
                <a:latin typeface="Calibri" pitchFamily="34" charset="0"/>
              </a:rPr>
              <a:t>tiene su propio campo de golf dentro del campus, el ASU </a:t>
            </a:r>
            <a:r>
              <a:rPr lang="es-ES" dirty="0" err="1">
                <a:latin typeface="Calibri" pitchFamily="34" charset="0"/>
              </a:rPr>
              <a:t>Karsten</a:t>
            </a:r>
            <a:r>
              <a:rPr lang="es-ES" dirty="0">
                <a:latin typeface="Calibri" pitchFamily="34" charset="0"/>
              </a:rPr>
              <a:t> Golf </a:t>
            </a:r>
            <a:r>
              <a:rPr lang="es-ES" dirty="0" err="1">
                <a:latin typeface="Calibri" pitchFamily="34" charset="0"/>
              </a:rPr>
              <a:t>Course</a:t>
            </a:r>
            <a:r>
              <a:rPr lang="es-ES" dirty="0">
                <a:latin typeface="Calibri" pitchFamily="34" charset="0"/>
              </a:rPr>
              <a:t>, donde los equipos cuentan con un Golf Performance Center, que incluye 2 salas de video, </a:t>
            </a:r>
            <a:r>
              <a:rPr lang="es-ES" dirty="0" err="1">
                <a:latin typeface="Calibri" pitchFamily="34" charset="0"/>
              </a:rPr>
              <a:t>Trackman</a:t>
            </a:r>
            <a:r>
              <a:rPr lang="es-ES" dirty="0">
                <a:latin typeface="Calibri" pitchFamily="34" charset="0"/>
              </a:rPr>
              <a:t>, plataforma de pesos y un </a:t>
            </a:r>
            <a:r>
              <a:rPr lang="es-ES" dirty="0" err="1">
                <a:latin typeface="Calibri" pitchFamily="34" charset="0"/>
              </a:rPr>
              <a:t>putting</a:t>
            </a:r>
            <a:r>
              <a:rPr lang="es-ES" dirty="0">
                <a:latin typeface="Calibri" pitchFamily="34" charset="0"/>
              </a:rPr>
              <a:t> </a:t>
            </a:r>
            <a:r>
              <a:rPr lang="es-ES" dirty="0" err="1">
                <a:latin typeface="Calibri" pitchFamily="34" charset="0"/>
              </a:rPr>
              <a:t>green</a:t>
            </a:r>
            <a:r>
              <a:rPr lang="es-ES" dirty="0">
                <a:latin typeface="Calibri" pitchFamily="34" charset="0"/>
              </a:rPr>
              <a:t> interior.</a:t>
            </a:r>
          </a:p>
        </p:txBody>
      </p:sp>
      <p:pic>
        <p:nvPicPr>
          <p:cNvPr id="6149" name="Picture 6" descr="http://asukarsten.com/wp-content/uploads/2010/09/karsten_slider4.jpg"/>
          <p:cNvPicPr>
            <a:picLocks noChangeAspect="1" noChangeArrowheads="1"/>
          </p:cNvPicPr>
          <p:nvPr/>
        </p:nvPicPr>
        <p:blipFill>
          <a:blip r:embed="rId3" cstate="print"/>
          <a:srcRect/>
          <a:stretch>
            <a:fillRect/>
          </a:stretch>
        </p:blipFill>
        <p:spPr bwMode="auto">
          <a:xfrm>
            <a:off x="4787900" y="2492375"/>
            <a:ext cx="4356100" cy="1639888"/>
          </a:xfrm>
          <a:prstGeom prst="rect">
            <a:avLst/>
          </a:prstGeom>
          <a:noFill/>
          <a:ln w="9525">
            <a:noFill/>
            <a:miter lim="800000"/>
            <a:headEnd/>
            <a:tailEnd/>
          </a:ln>
        </p:spPr>
      </p:pic>
      <p:pic>
        <p:nvPicPr>
          <p:cNvPr id="6150" name="Picture 12" descr="http://www.sundevilgolfcamp.com/images/learning_center.jpg"/>
          <p:cNvPicPr>
            <a:picLocks noChangeAspect="1" noChangeArrowheads="1"/>
          </p:cNvPicPr>
          <p:nvPr/>
        </p:nvPicPr>
        <p:blipFill>
          <a:blip r:embed="rId4" cstate="print"/>
          <a:srcRect/>
          <a:stretch>
            <a:fillRect/>
          </a:stretch>
        </p:blipFill>
        <p:spPr bwMode="auto">
          <a:xfrm>
            <a:off x="0" y="4400550"/>
            <a:ext cx="4284663" cy="1665288"/>
          </a:xfrm>
          <a:prstGeom prst="rect">
            <a:avLst/>
          </a:prstGeom>
          <a:noFill/>
          <a:ln w="9525">
            <a:noFill/>
            <a:miter lim="800000"/>
            <a:headEnd/>
            <a:tailEnd/>
          </a:ln>
        </p:spPr>
      </p:pic>
      <p:pic>
        <p:nvPicPr>
          <p:cNvPr id="6151" name="Picture 14" descr="http://asukarsten.com/wp-content/uploads/2010/09/karsten_slider2.jpg"/>
          <p:cNvPicPr>
            <a:picLocks noChangeAspect="1" noChangeArrowheads="1"/>
          </p:cNvPicPr>
          <p:nvPr/>
        </p:nvPicPr>
        <p:blipFill>
          <a:blip r:embed="rId5" cstate="print"/>
          <a:srcRect/>
          <a:stretch>
            <a:fillRect/>
          </a:stretch>
        </p:blipFill>
        <p:spPr bwMode="auto">
          <a:xfrm>
            <a:off x="4787900" y="4437063"/>
            <a:ext cx="4330700" cy="1630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Rectángulo"/>
          <p:cNvSpPr>
            <a:spLocks noChangeArrowheads="1"/>
          </p:cNvSpPr>
          <p:nvPr/>
        </p:nvSpPr>
        <p:spPr bwMode="auto">
          <a:xfrm>
            <a:off x="6191250" y="395288"/>
            <a:ext cx="2952750" cy="6462712"/>
          </a:xfrm>
          <a:prstGeom prst="rect">
            <a:avLst/>
          </a:prstGeom>
          <a:noFill/>
          <a:ln w="9525">
            <a:noFill/>
            <a:miter lim="800000"/>
            <a:headEnd/>
            <a:tailEnd/>
          </a:ln>
        </p:spPr>
        <p:txBody>
          <a:bodyPr>
            <a:spAutoFit/>
          </a:bodyPr>
          <a:lstStyle/>
          <a:p>
            <a:r>
              <a:rPr lang="es-ES" b="1"/>
              <a:t>ASU Sun Devils en Tours Profesionales Femeninos</a:t>
            </a:r>
            <a:r>
              <a:rPr lang="es-ES"/>
              <a:t/>
            </a:r>
            <a:br>
              <a:rPr lang="es-ES"/>
            </a:br>
            <a:r>
              <a:rPr lang="es-ES"/>
              <a:t/>
            </a:r>
            <a:br>
              <a:rPr lang="es-ES"/>
            </a:br>
            <a:r>
              <a:rPr lang="es-ES"/>
              <a:t>Danielle Ammaccapane</a:t>
            </a:r>
            <a:br>
              <a:rPr lang="es-ES"/>
            </a:br>
            <a:r>
              <a:rPr lang="es-ES"/>
              <a:t>Kellee Booth</a:t>
            </a:r>
            <a:br>
              <a:rPr lang="es-ES"/>
            </a:br>
            <a:r>
              <a:rPr lang="es-ES"/>
              <a:t>Brandie Burton</a:t>
            </a:r>
            <a:br>
              <a:rPr lang="es-ES"/>
            </a:br>
            <a:r>
              <a:rPr lang="es-ES"/>
              <a:t>Jeanne-Marie Busuttil</a:t>
            </a:r>
            <a:br>
              <a:rPr lang="es-ES"/>
            </a:br>
            <a:r>
              <a:rPr lang="es-ES"/>
              <a:t>Joanne Carner</a:t>
            </a:r>
            <a:br>
              <a:rPr lang="es-ES"/>
            </a:br>
            <a:r>
              <a:rPr lang="es-ES"/>
              <a:t>Michelle Estill</a:t>
            </a:r>
            <a:br>
              <a:rPr lang="es-ES"/>
            </a:br>
            <a:r>
              <a:rPr lang="es-ES"/>
              <a:t>Amy Fruhwirth</a:t>
            </a:r>
            <a:br>
              <a:rPr lang="es-ES"/>
            </a:br>
            <a:r>
              <a:rPr lang="es-ES"/>
              <a:t>Nancy Harvey</a:t>
            </a:r>
            <a:br>
              <a:rPr lang="es-ES"/>
            </a:br>
            <a:r>
              <a:rPr lang="es-ES"/>
              <a:t>Jimin Kang</a:t>
            </a:r>
            <a:br>
              <a:rPr lang="es-ES"/>
            </a:br>
            <a:r>
              <a:rPr lang="es-ES"/>
              <a:t>Emilee Klein</a:t>
            </a:r>
            <a:br>
              <a:rPr lang="es-ES"/>
            </a:br>
            <a:r>
              <a:rPr lang="es-ES"/>
              <a:t>Lauri Merten</a:t>
            </a:r>
            <a:br>
              <a:rPr lang="es-ES"/>
            </a:br>
            <a:r>
              <a:rPr lang="es-ES"/>
              <a:t>Miriam Nagl</a:t>
            </a:r>
            <a:br>
              <a:rPr lang="es-ES"/>
            </a:br>
            <a:r>
              <a:rPr lang="es-ES"/>
              <a:t>Anna Nordqvist</a:t>
            </a:r>
          </a:p>
          <a:p>
            <a:r>
              <a:rPr lang="es-ES"/>
              <a:t> Louise Stahle</a:t>
            </a:r>
          </a:p>
          <a:p>
            <a:r>
              <a:rPr lang="es-ES"/>
              <a:t>Pearl Sinn </a:t>
            </a:r>
          </a:p>
          <a:p>
            <a:r>
              <a:rPr lang="es-ES"/>
              <a:t>Tina Tombs</a:t>
            </a:r>
          </a:p>
          <a:p>
            <a:r>
              <a:rPr lang="es-ES"/>
              <a:t>Wendy Ward</a:t>
            </a:r>
          </a:p>
          <a:p>
            <a:r>
              <a:rPr lang="es-ES"/>
              <a:t>Pamela Wright</a:t>
            </a:r>
          </a:p>
          <a:p>
            <a:r>
              <a:rPr lang="es-ES"/>
              <a:t>Grace Park</a:t>
            </a:r>
          </a:p>
          <a:p>
            <a:r>
              <a:rPr lang="es-ES"/>
              <a:t>Azahara Munoz</a:t>
            </a:r>
          </a:p>
        </p:txBody>
      </p:sp>
      <p:sp>
        <p:nvSpPr>
          <p:cNvPr id="7171" name="2 Rectángulo"/>
          <p:cNvSpPr>
            <a:spLocks noChangeArrowheads="1"/>
          </p:cNvSpPr>
          <p:nvPr/>
        </p:nvSpPr>
        <p:spPr bwMode="auto">
          <a:xfrm>
            <a:off x="0" y="395288"/>
            <a:ext cx="3078163" cy="6463308"/>
          </a:xfrm>
          <a:prstGeom prst="rect">
            <a:avLst/>
          </a:prstGeom>
          <a:noFill/>
          <a:ln w="9525">
            <a:noFill/>
            <a:miter lim="800000"/>
            <a:headEnd/>
            <a:tailEnd/>
          </a:ln>
        </p:spPr>
        <p:txBody>
          <a:bodyPr>
            <a:spAutoFit/>
          </a:bodyPr>
          <a:lstStyle/>
          <a:p>
            <a:r>
              <a:rPr lang="es-ES" b="1" dirty="0"/>
              <a:t>ASU </a:t>
            </a:r>
            <a:r>
              <a:rPr lang="es-ES" b="1" dirty="0" err="1"/>
              <a:t>Sun</a:t>
            </a:r>
            <a:r>
              <a:rPr lang="es-ES" b="1" dirty="0"/>
              <a:t> </a:t>
            </a:r>
            <a:r>
              <a:rPr lang="es-ES" b="1" dirty="0" err="1"/>
              <a:t>Devils</a:t>
            </a:r>
            <a:r>
              <a:rPr lang="es-ES" b="1" dirty="0"/>
              <a:t> en </a:t>
            </a:r>
            <a:r>
              <a:rPr lang="es-ES" b="1" dirty="0" smtClean="0"/>
              <a:t>Tours Profesionales </a:t>
            </a:r>
            <a:r>
              <a:rPr lang="es-ES" b="1" dirty="0"/>
              <a:t>Masculinos</a:t>
            </a:r>
            <a:r>
              <a:rPr lang="es-ES" dirty="0"/>
              <a:t/>
            </a:r>
            <a:br>
              <a:rPr lang="es-ES" dirty="0"/>
            </a:br>
            <a:r>
              <a:rPr lang="es-ES" dirty="0"/>
              <a:t/>
            </a:r>
            <a:br>
              <a:rPr lang="es-ES" dirty="0"/>
            </a:br>
            <a:r>
              <a:rPr lang="es-ES" dirty="0"/>
              <a:t>Alejandro </a:t>
            </a:r>
            <a:r>
              <a:rPr lang="es-ES" dirty="0" smtClean="0"/>
              <a:t>Cañizares</a:t>
            </a:r>
            <a:r>
              <a:rPr lang="es-ES" dirty="0"/>
              <a:t/>
            </a:r>
            <a:br>
              <a:rPr lang="es-ES" dirty="0"/>
            </a:br>
            <a:r>
              <a:rPr lang="es-ES" dirty="0"/>
              <a:t>Jimmy Carter</a:t>
            </a:r>
            <a:br>
              <a:rPr lang="es-ES" dirty="0"/>
            </a:br>
            <a:r>
              <a:rPr lang="es-ES" dirty="0"/>
              <a:t>Paul </a:t>
            </a:r>
            <a:r>
              <a:rPr lang="es-ES" dirty="0" err="1"/>
              <a:t>Casey</a:t>
            </a:r>
            <a:r>
              <a:rPr lang="es-ES" dirty="0"/>
              <a:t/>
            </a:r>
            <a:br>
              <a:rPr lang="es-ES" dirty="0"/>
            </a:br>
            <a:r>
              <a:rPr lang="es-ES" dirty="0" err="1"/>
              <a:t>Todd</a:t>
            </a:r>
            <a:r>
              <a:rPr lang="es-ES" dirty="0"/>
              <a:t> </a:t>
            </a:r>
            <a:r>
              <a:rPr lang="es-ES" dirty="0" err="1"/>
              <a:t>Dempsey</a:t>
            </a:r>
            <a:r>
              <a:rPr lang="es-ES" dirty="0"/>
              <a:t/>
            </a:r>
            <a:br>
              <a:rPr lang="es-ES" dirty="0"/>
            </a:br>
            <a:r>
              <a:rPr lang="es-ES" dirty="0"/>
              <a:t>Dan </a:t>
            </a:r>
            <a:r>
              <a:rPr lang="es-ES" dirty="0" err="1"/>
              <a:t>Forsman</a:t>
            </a:r>
            <a:r>
              <a:rPr lang="es-ES" dirty="0"/>
              <a:t/>
            </a:r>
            <a:br>
              <a:rPr lang="es-ES" dirty="0"/>
            </a:br>
            <a:r>
              <a:rPr lang="es-ES" dirty="0"/>
              <a:t>Bob </a:t>
            </a:r>
            <a:r>
              <a:rPr lang="es-ES" dirty="0" err="1"/>
              <a:t>Gilder</a:t>
            </a:r>
            <a:r>
              <a:rPr lang="es-ES" dirty="0"/>
              <a:t/>
            </a:r>
            <a:br>
              <a:rPr lang="es-ES" dirty="0"/>
            </a:br>
            <a:r>
              <a:rPr lang="es-ES" dirty="0"/>
              <a:t>Chris </a:t>
            </a:r>
            <a:r>
              <a:rPr lang="es-ES" dirty="0" err="1"/>
              <a:t>Hannell</a:t>
            </a:r>
            <a:r>
              <a:rPr lang="es-ES" dirty="0"/>
              <a:t/>
            </a:r>
            <a:br>
              <a:rPr lang="es-ES" dirty="0"/>
            </a:br>
            <a:r>
              <a:rPr lang="es-ES" dirty="0"/>
              <a:t>Per-</a:t>
            </a:r>
            <a:r>
              <a:rPr lang="es-ES" dirty="0" err="1"/>
              <a:t>ulrik</a:t>
            </a:r>
            <a:r>
              <a:rPr lang="es-ES" dirty="0"/>
              <a:t> </a:t>
            </a:r>
            <a:r>
              <a:rPr lang="es-ES" dirty="0" err="1"/>
              <a:t>Johanson</a:t>
            </a:r>
            <a:r>
              <a:rPr lang="es-ES" dirty="0"/>
              <a:t/>
            </a:r>
            <a:br>
              <a:rPr lang="es-ES" dirty="0"/>
            </a:br>
            <a:r>
              <a:rPr lang="es-ES" dirty="0" err="1"/>
              <a:t>Matt</a:t>
            </a:r>
            <a:r>
              <a:rPr lang="es-ES" dirty="0"/>
              <a:t> Jones</a:t>
            </a:r>
            <a:br>
              <a:rPr lang="es-ES" dirty="0"/>
            </a:br>
            <a:r>
              <a:rPr lang="es-ES" dirty="0"/>
              <a:t>Billy </a:t>
            </a:r>
            <a:r>
              <a:rPr lang="es-ES" dirty="0" err="1"/>
              <a:t>Mayfair</a:t>
            </a:r>
            <a:r>
              <a:rPr lang="es-ES" dirty="0"/>
              <a:t/>
            </a:r>
            <a:br>
              <a:rPr lang="es-ES" dirty="0"/>
            </a:br>
            <a:r>
              <a:rPr lang="es-ES" dirty="0"/>
              <a:t>Phil </a:t>
            </a:r>
            <a:r>
              <a:rPr lang="es-ES" dirty="0" err="1"/>
              <a:t>Mickelson</a:t>
            </a:r>
            <a:r>
              <a:rPr lang="es-ES" dirty="0"/>
              <a:t/>
            </a:r>
            <a:br>
              <a:rPr lang="es-ES" dirty="0"/>
            </a:br>
            <a:r>
              <a:rPr lang="es-ES" dirty="0"/>
              <a:t>Pat </a:t>
            </a:r>
            <a:r>
              <a:rPr lang="es-ES" dirty="0" err="1"/>
              <a:t>Perez</a:t>
            </a:r>
            <a:r>
              <a:rPr lang="es-ES" dirty="0"/>
              <a:t/>
            </a:r>
            <a:br>
              <a:rPr lang="es-ES" dirty="0"/>
            </a:br>
            <a:r>
              <a:rPr lang="es-ES" dirty="0"/>
              <a:t>Tom </a:t>
            </a:r>
            <a:r>
              <a:rPr lang="es-ES" dirty="0" err="1"/>
              <a:t>Purtzer</a:t>
            </a:r>
            <a:r>
              <a:rPr lang="es-ES" dirty="0"/>
              <a:t/>
            </a:r>
            <a:br>
              <a:rPr lang="es-ES" dirty="0"/>
            </a:br>
            <a:r>
              <a:rPr lang="es-ES" dirty="0"/>
              <a:t>Jeff </a:t>
            </a:r>
            <a:r>
              <a:rPr lang="es-ES" dirty="0" err="1"/>
              <a:t>Quinney</a:t>
            </a:r>
            <a:r>
              <a:rPr lang="es-ES" dirty="0"/>
              <a:t/>
            </a:r>
            <a:br>
              <a:rPr lang="es-ES" dirty="0"/>
            </a:br>
            <a:r>
              <a:rPr lang="es-ES" dirty="0" err="1"/>
              <a:t>Chez</a:t>
            </a:r>
            <a:r>
              <a:rPr lang="es-ES" dirty="0"/>
              <a:t> </a:t>
            </a:r>
            <a:r>
              <a:rPr lang="es-ES" dirty="0" err="1"/>
              <a:t>Reavie</a:t>
            </a:r>
            <a:r>
              <a:rPr lang="es-ES" dirty="0"/>
              <a:t/>
            </a:r>
            <a:br>
              <a:rPr lang="es-ES" dirty="0"/>
            </a:br>
            <a:r>
              <a:rPr lang="es-ES" dirty="0"/>
              <a:t>Joey </a:t>
            </a:r>
            <a:r>
              <a:rPr lang="es-ES" dirty="0" err="1"/>
              <a:t>Snyder</a:t>
            </a:r>
            <a:r>
              <a:rPr lang="es-ES" dirty="0"/>
              <a:t/>
            </a:r>
            <a:br>
              <a:rPr lang="es-ES" dirty="0"/>
            </a:br>
            <a:r>
              <a:rPr lang="es-ES" dirty="0" err="1"/>
              <a:t>Jesse</a:t>
            </a:r>
            <a:r>
              <a:rPr lang="es-ES" dirty="0"/>
              <a:t> </a:t>
            </a:r>
            <a:r>
              <a:rPr lang="es-ES" dirty="0" err="1"/>
              <a:t>Mueller</a:t>
            </a:r>
            <a:r>
              <a:rPr lang="es-ES" dirty="0"/>
              <a:t/>
            </a:r>
            <a:br>
              <a:rPr lang="es-ES" dirty="0"/>
            </a:br>
            <a:r>
              <a:rPr lang="es-ES" dirty="0"/>
              <a:t>Kendall </a:t>
            </a:r>
            <a:r>
              <a:rPr lang="es-ES" dirty="0" err="1"/>
              <a:t>Critchfield</a:t>
            </a:r>
            <a:r>
              <a:rPr lang="es-ES" dirty="0"/>
              <a:t/>
            </a:r>
            <a:br>
              <a:rPr lang="es-ES" dirty="0"/>
            </a:br>
            <a:r>
              <a:rPr lang="es-ES" dirty="0"/>
              <a:t>Stephan </a:t>
            </a:r>
            <a:r>
              <a:rPr lang="es-ES" dirty="0" err="1"/>
              <a:t>Gross</a:t>
            </a:r>
            <a:r>
              <a:rPr lang="es-ES" dirty="0"/>
              <a:t/>
            </a:r>
            <a:br>
              <a:rPr lang="es-ES" dirty="0"/>
            </a:br>
            <a:endParaRPr lang="es-ES" dirty="0"/>
          </a:p>
        </p:txBody>
      </p:sp>
      <p:pic>
        <p:nvPicPr>
          <p:cNvPr id="7172" name="Picture 2" descr="http://www.sundevilgolfcamp.com/images/asu-mickelson-05-pga-champ.jpg"/>
          <p:cNvPicPr>
            <a:picLocks noChangeAspect="1" noChangeArrowheads="1"/>
          </p:cNvPicPr>
          <p:nvPr/>
        </p:nvPicPr>
        <p:blipFill>
          <a:blip r:embed="rId2" cstate="print"/>
          <a:srcRect/>
          <a:stretch>
            <a:fillRect/>
          </a:stretch>
        </p:blipFill>
        <p:spPr bwMode="auto">
          <a:xfrm>
            <a:off x="3203848" y="188640"/>
            <a:ext cx="2076450" cy="2768600"/>
          </a:xfrm>
          <a:prstGeom prst="rect">
            <a:avLst/>
          </a:prstGeom>
          <a:noFill/>
          <a:ln w="9525">
            <a:noFill/>
            <a:miter lim="800000"/>
            <a:headEnd/>
            <a:tailEnd/>
          </a:ln>
        </p:spPr>
      </p:pic>
      <p:pic>
        <p:nvPicPr>
          <p:cNvPr id="7173" name="Picture 2" descr="Arizona State University"/>
          <p:cNvPicPr>
            <a:picLocks noChangeAspect="1" noChangeArrowheads="1"/>
          </p:cNvPicPr>
          <p:nvPr/>
        </p:nvPicPr>
        <p:blipFill>
          <a:blip r:embed="rId3" cstate="print"/>
          <a:srcRect/>
          <a:stretch>
            <a:fillRect/>
          </a:stretch>
        </p:blipFill>
        <p:spPr bwMode="auto">
          <a:xfrm>
            <a:off x="0" y="0"/>
            <a:ext cx="1933575" cy="304800"/>
          </a:xfrm>
          <a:prstGeom prst="rect">
            <a:avLst/>
          </a:prstGeom>
          <a:noFill/>
          <a:ln w="9525">
            <a:noFill/>
            <a:miter lim="800000"/>
            <a:headEnd/>
            <a:tailEnd/>
          </a:ln>
        </p:spPr>
      </p:pic>
      <p:pic>
        <p:nvPicPr>
          <p:cNvPr id="10242" name="Picture 2" descr="La malagueña Azahara Muñoz gana el prestigioso British Ladies Amateur de golf"/>
          <p:cNvPicPr>
            <a:picLocks noChangeAspect="1" noChangeArrowheads="1"/>
          </p:cNvPicPr>
          <p:nvPr/>
        </p:nvPicPr>
        <p:blipFill>
          <a:blip r:embed="rId4" cstate="print"/>
          <a:srcRect/>
          <a:stretch>
            <a:fillRect/>
          </a:stretch>
        </p:blipFill>
        <p:spPr bwMode="auto">
          <a:xfrm>
            <a:off x="3203848" y="3429000"/>
            <a:ext cx="2409825" cy="31527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Rectángulo"/>
          <p:cNvSpPr>
            <a:spLocks noChangeArrowheads="1"/>
          </p:cNvSpPr>
          <p:nvPr/>
        </p:nvSpPr>
        <p:spPr bwMode="auto">
          <a:xfrm>
            <a:off x="539750" y="981075"/>
            <a:ext cx="7920038" cy="2492375"/>
          </a:xfrm>
          <a:prstGeom prst="rect">
            <a:avLst/>
          </a:prstGeom>
          <a:noFill/>
          <a:ln w="9525">
            <a:noFill/>
            <a:miter lim="800000"/>
            <a:headEnd/>
            <a:tailEnd/>
          </a:ln>
        </p:spPr>
        <p:txBody>
          <a:bodyPr>
            <a:spAutoFit/>
          </a:bodyPr>
          <a:lstStyle/>
          <a:p>
            <a:r>
              <a:rPr lang="es-ES" sz="2800">
                <a:solidFill>
                  <a:srgbClr val="FF0000"/>
                </a:solidFill>
                <a:latin typeface="Calibri" pitchFamily="34" charset="0"/>
              </a:rPr>
              <a:t>Alejandro Cañizares </a:t>
            </a:r>
            <a:r>
              <a:rPr lang="es-ES" sz="1600">
                <a:latin typeface="Calibri" pitchFamily="34" charset="0"/>
              </a:rPr>
              <a:t>se convirtió  en 2003 en el cuarto Devil Sun a ganar medalla de honor NCAA. Junto con el campeón de 1993 Todd Demsey, Lein ha contratado a dos campeones de la NCAA, un campeón de EE.UU. Amateur (Jeff Quinney en 2000), un campeón Enlaces Pública de los EE.UU. (Chez Reavie en 2001), un campeón Inglés Amateur (Paul Casey en 1999 y 2000) , seis Pac-10 Los jugadores del Año (siete ocasiones), un reproductor Nacional del Año (Chris Hånell en 1996) y, por un poco de sabor local, un campeón de Arizona Amateur (Jesse Mueller).</a:t>
            </a:r>
            <a:br>
              <a:rPr lang="es-ES" sz="1600">
                <a:latin typeface="Calibri" pitchFamily="34" charset="0"/>
              </a:rPr>
            </a:br>
            <a:r>
              <a:rPr lang="es-ES" sz="1400">
                <a:latin typeface="Calibri" pitchFamily="34" charset="0"/>
              </a:rPr>
              <a:t/>
            </a:r>
            <a:br>
              <a:rPr lang="es-ES" sz="1400">
                <a:latin typeface="Calibri" pitchFamily="34" charset="0"/>
              </a:rPr>
            </a:br>
            <a:endParaRPr lang="es-ES">
              <a:latin typeface="Calibri" pitchFamily="34" charset="0"/>
            </a:endParaRPr>
          </a:p>
        </p:txBody>
      </p:sp>
      <p:pic>
        <p:nvPicPr>
          <p:cNvPr id="11267"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pic>
        <p:nvPicPr>
          <p:cNvPr id="11268" name="Picture 2" descr="http://t3.gstatic.com/images?q=tbn:ANd9GcRMWpOeCWCNvpmfp19kfKa3XKmK6F84VYa7bhLCoNfb6R_b3d5yCw"/>
          <p:cNvPicPr>
            <a:picLocks noChangeAspect="1" noChangeArrowheads="1"/>
          </p:cNvPicPr>
          <p:nvPr/>
        </p:nvPicPr>
        <p:blipFill>
          <a:blip r:embed="rId3" cstate="print"/>
          <a:srcRect/>
          <a:stretch>
            <a:fillRect/>
          </a:stretch>
        </p:blipFill>
        <p:spPr bwMode="auto">
          <a:xfrm>
            <a:off x="1331913" y="3716338"/>
            <a:ext cx="1724025" cy="2647950"/>
          </a:xfrm>
          <a:prstGeom prst="rect">
            <a:avLst/>
          </a:prstGeom>
          <a:noFill/>
          <a:ln w="9525">
            <a:noFill/>
            <a:miter lim="800000"/>
            <a:headEnd/>
            <a:tailEnd/>
          </a:ln>
        </p:spPr>
      </p:pic>
      <p:pic>
        <p:nvPicPr>
          <p:cNvPr id="11269" name="Picture 4" descr="http://cdn.bleacherreport.net/images_root/gallery_images/photos/000/422/838/GYI0061080970_crop_450x500.jpg?1279599834"/>
          <p:cNvPicPr>
            <a:picLocks noChangeAspect="1" noChangeArrowheads="1"/>
          </p:cNvPicPr>
          <p:nvPr/>
        </p:nvPicPr>
        <p:blipFill>
          <a:blip r:embed="rId4" cstate="print"/>
          <a:srcRect/>
          <a:stretch>
            <a:fillRect/>
          </a:stretch>
        </p:blipFill>
        <p:spPr bwMode="auto">
          <a:xfrm>
            <a:off x="3851275" y="3573463"/>
            <a:ext cx="428625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195736" y="548680"/>
            <a:ext cx="5256584" cy="954107"/>
          </a:xfrm>
          <a:prstGeom prst="rect">
            <a:avLst/>
          </a:prstGeom>
          <a:noFill/>
        </p:spPr>
        <p:txBody>
          <a:bodyPr>
            <a:spAutoFit/>
          </a:bodyPr>
          <a:lstStyle/>
          <a:p>
            <a:pPr algn="ctr" fontAlgn="auto">
              <a:spcBef>
                <a:spcPts val="0"/>
              </a:spcBef>
              <a:spcAft>
                <a:spcPts val="0"/>
              </a:spcAft>
              <a:defRPr/>
            </a:pPr>
            <a:r>
              <a:rPr lang="es-ES" sz="2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FITNESS/MEDICAL PERFORMANCE CENTER</a:t>
            </a:r>
          </a:p>
        </p:txBody>
      </p:sp>
      <p:pic>
        <p:nvPicPr>
          <p:cNvPr id="8195"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pic>
        <p:nvPicPr>
          <p:cNvPr id="8196" name="Picture 9" descr="http://grfx.cstv.com/photos/schools/asu/galleries/carson-center/Weight-Room-1-lg.jpg"/>
          <p:cNvPicPr>
            <a:picLocks noChangeAspect="1" noChangeArrowheads="1"/>
          </p:cNvPicPr>
          <p:nvPr/>
        </p:nvPicPr>
        <p:blipFill>
          <a:blip r:embed="rId3" cstate="print"/>
          <a:srcRect/>
          <a:stretch>
            <a:fillRect/>
          </a:stretch>
        </p:blipFill>
        <p:spPr bwMode="auto">
          <a:xfrm>
            <a:off x="5616575" y="2133600"/>
            <a:ext cx="3527425" cy="2303463"/>
          </a:xfrm>
          <a:prstGeom prst="rect">
            <a:avLst/>
          </a:prstGeom>
          <a:noFill/>
          <a:ln w="9525">
            <a:noFill/>
            <a:miter lim="800000"/>
            <a:headEnd/>
            <a:tailEnd/>
          </a:ln>
        </p:spPr>
      </p:pic>
      <p:pic>
        <p:nvPicPr>
          <p:cNvPr id="8197" name="Picture 11" descr="http://grfx.cstv.com/photos/schools/asu/galleries/carson-center/ICA-11-lg.jpg"/>
          <p:cNvPicPr>
            <a:picLocks noChangeAspect="1" noChangeArrowheads="1"/>
          </p:cNvPicPr>
          <p:nvPr/>
        </p:nvPicPr>
        <p:blipFill>
          <a:blip r:embed="rId4" cstate="print"/>
          <a:srcRect/>
          <a:stretch>
            <a:fillRect/>
          </a:stretch>
        </p:blipFill>
        <p:spPr bwMode="auto">
          <a:xfrm>
            <a:off x="0" y="4514850"/>
            <a:ext cx="3527425" cy="2343150"/>
          </a:xfrm>
          <a:prstGeom prst="rect">
            <a:avLst/>
          </a:prstGeom>
          <a:noFill/>
          <a:ln w="9525">
            <a:noFill/>
            <a:miter lim="800000"/>
            <a:headEnd/>
            <a:tailEnd/>
          </a:ln>
        </p:spPr>
      </p:pic>
      <p:pic>
        <p:nvPicPr>
          <p:cNvPr id="8198" name="Picture 13" descr="http://grfx.cstv.com/photos/schools/asu/galleries/carson-center/Training-Room-1-lg.jpg"/>
          <p:cNvPicPr>
            <a:picLocks noChangeAspect="1" noChangeArrowheads="1"/>
          </p:cNvPicPr>
          <p:nvPr/>
        </p:nvPicPr>
        <p:blipFill>
          <a:blip r:embed="rId5" cstate="print"/>
          <a:srcRect/>
          <a:stretch>
            <a:fillRect/>
          </a:stretch>
        </p:blipFill>
        <p:spPr bwMode="auto">
          <a:xfrm>
            <a:off x="5614988" y="4467225"/>
            <a:ext cx="3494087" cy="2390775"/>
          </a:xfrm>
          <a:prstGeom prst="rect">
            <a:avLst/>
          </a:prstGeom>
          <a:noFill/>
          <a:ln w="9525">
            <a:noFill/>
            <a:miter lim="800000"/>
            <a:headEnd/>
            <a:tailEnd/>
          </a:ln>
        </p:spPr>
      </p:pic>
      <p:pic>
        <p:nvPicPr>
          <p:cNvPr id="8199" name="Picture 17" descr="http://grfx.cstv.com/photos/schools/asu/galleries/carson-center/Weight-Room-3-lg.jpg"/>
          <p:cNvPicPr>
            <a:picLocks noChangeAspect="1" noChangeArrowheads="1"/>
          </p:cNvPicPr>
          <p:nvPr/>
        </p:nvPicPr>
        <p:blipFill>
          <a:blip r:embed="rId6" cstate="print"/>
          <a:srcRect/>
          <a:stretch>
            <a:fillRect/>
          </a:stretch>
        </p:blipFill>
        <p:spPr bwMode="auto">
          <a:xfrm>
            <a:off x="0" y="2205038"/>
            <a:ext cx="3457575" cy="2266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619672" y="332656"/>
            <a:ext cx="3168352" cy="369332"/>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Información Deportiva</a:t>
            </a:r>
          </a:p>
        </p:txBody>
      </p:sp>
      <p:pic>
        <p:nvPicPr>
          <p:cNvPr id="9219"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pic>
        <p:nvPicPr>
          <p:cNvPr id="9220" name="Picture 6" descr="Melissa Luellen"/>
          <p:cNvPicPr>
            <a:picLocks noChangeAspect="1" noChangeArrowheads="1"/>
          </p:cNvPicPr>
          <p:nvPr/>
        </p:nvPicPr>
        <p:blipFill>
          <a:blip r:embed="rId3" cstate="print"/>
          <a:srcRect/>
          <a:stretch>
            <a:fillRect/>
          </a:stretch>
        </p:blipFill>
        <p:spPr bwMode="auto">
          <a:xfrm>
            <a:off x="1476375" y="692150"/>
            <a:ext cx="1000125" cy="1495425"/>
          </a:xfrm>
          <a:prstGeom prst="rect">
            <a:avLst/>
          </a:prstGeom>
          <a:noFill/>
          <a:ln w="9525">
            <a:noFill/>
            <a:miter lim="800000"/>
            <a:headEnd/>
            <a:tailEnd/>
          </a:ln>
        </p:spPr>
      </p:pic>
      <p:sp>
        <p:nvSpPr>
          <p:cNvPr id="9221" name="7 Rectángulo"/>
          <p:cNvSpPr>
            <a:spLocks noChangeArrowheads="1"/>
          </p:cNvSpPr>
          <p:nvPr/>
        </p:nvSpPr>
        <p:spPr bwMode="auto">
          <a:xfrm rot="10800000" flipH="1" flipV="1">
            <a:off x="2771775" y="1458913"/>
            <a:ext cx="3455988" cy="739775"/>
          </a:xfrm>
          <a:prstGeom prst="rect">
            <a:avLst/>
          </a:prstGeom>
          <a:noFill/>
          <a:ln w="9525">
            <a:noFill/>
            <a:miter lim="800000"/>
            <a:headEnd/>
            <a:tailEnd/>
          </a:ln>
        </p:spPr>
        <p:txBody>
          <a:bodyPr>
            <a:spAutoFit/>
          </a:bodyPr>
          <a:lstStyle/>
          <a:p>
            <a:r>
              <a:rPr lang="es-ES" sz="2400">
                <a:latin typeface="Calibri" pitchFamily="34" charset="0"/>
              </a:rPr>
              <a:t>Melissa Luellen </a:t>
            </a:r>
            <a:r>
              <a:rPr lang="es-ES">
                <a:latin typeface="Calibri" pitchFamily="34" charset="0"/>
              </a:rPr>
              <a:t>Entrenadora Golf femenino ASU</a:t>
            </a:r>
          </a:p>
        </p:txBody>
      </p:sp>
      <p:graphicFrame>
        <p:nvGraphicFramePr>
          <p:cNvPr id="9" name="8 Tabla"/>
          <p:cNvGraphicFramePr>
            <a:graphicFrameLocks noGrp="1"/>
          </p:cNvGraphicFramePr>
          <p:nvPr/>
        </p:nvGraphicFramePr>
        <p:xfrm>
          <a:off x="4643438" y="2492375"/>
          <a:ext cx="3960440" cy="3836778"/>
        </p:xfrm>
        <a:graphic>
          <a:graphicData uri="http://schemas.openxmlformats.org/drawingml/2006/table">
            <a:tbl>
              <a:tblPr/>
              <a:tblGrid>
                <a:gridCol w="792088"/>
                <a:gridCol w="792088"/>
                <a:gridCol w="792088"/>
                <a:gridCol w="792088"/>
                <a:gridCol w="792088"/>
              </a:tblGrid>
              <a:tr h="323106">
                <a:tc>
                  <a:txBody>
                    <a:bodyPr/>
                    <a:lstStyle/>
                    <a:p>
                      <a:r>
                        <a:rPr lang="es-ES" sz="1300" b="1" i="0" dirty="0" smtClean="0">
                          <a:solidFill>
                            <a:srgbClr val="222222"/>
                          </a:solidFill>
                          <a:latin typeface="Arial"/>
                        </a:rPr>
                        <a:t>Año</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1" i="0" dirty="0">
                          <a:solidFill>
                            <a:srgbClr val="222222"/>
                          </a:solidFill>
                          <a:latin typeface="Arial"/>
                        </a:rPr>
                        <a:t>CONF.</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900" b="1" i="0" dirty="0">
                          <a:solidFill>
                            <a:srgbClr val="222222"/>
                          </a:solidFill>
                          <a:latin typeface="Arial"/>
                        </a:rPr>
                        <a:t>REGIONAL</a:t>
                      </a:r>
                      <a:endParaRPr lang="es-ES" sz="9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1" i="0">
                          <a:solidFill>
                            <a:srgbClr val="222222"/>
                          </a:solidFill>
                          <a:latin typeface="Arial"/>
                        </a:rPr>
                        <a:t>NCAA</a:t>
                      </a:r>
                      <a:endParaRPr lang="es-ES" sz="1300" b="0" i="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1" i="0" dirty="0" smtClean="0">
                          <a:solidFill>
                            <a:srgbClr val="222222"/>
                          </a:solidFill>
                          <a:latin typeface="Arial"/>
                        </a:rPr>
                        <a:t>Entrena</a:t>
                      </a:r>
                      <a:endParaRPr lang="es-ES" sz="1300" b="0" i="0" dirty="0">
                        <a:solidFill>
                          <a:srgbClr val="222222"/>
                        </a:solidFill>
                        <a:latin typeface="Arial"/>
                      </a:endParaRPr>
                    </a:p>
                  </a:txBody>
                  <a:tcPr marL="67733" marR="67733" marT="33867" marB="33867" anchor="ctr">
                    <a:lnL>
                      <a:noFill/>
                    </a:lnL>
                    <a:lnR>
                      <a:noFill/>
                    </a:lnR>
                    <a:lnT>
                      <a:noFill/>
                    </a:lnT>
                    <a:lnB>
                      <a:noFill/>
                    </a:lnB>
                  </a:tcPr>
                </a:tc>
              </a:tr>
              <a:tr h="185137">
                <a:tc>
                  <a:txBody>
                    <a:bodyPr/>
                    <a:lstStyle/>
                    <a:p>
                      <a:endParaRPr lang="es-ES" sz="1300"/>
                    </a:p>
                  </a:txBody>
                  <a:tcPr marL="67733" marR="67733" marT="33867" marB="33867">
                    <a:lnT>
                      <a:noFill/>
                    </a:lnT>
                  </a:tcPr>
                </a:tc>
                <a:tc>
                  <a:txBody>
                    <a:bodyPr/>
                    <a:lstStyle/>
                    <a:p>
                      <a:r>
                        <a:rPr lang="es-ES" sz="1300" dirty="0" smtClean="0"/>
                        <a:t>PUESTO</a:t>
                      </a:r>
                      <a:endParaRPr lang="es-ES" sz="1300" dirty="0"/>
                    </a:p>
                  </a:txBody>
                  <a:tcPr marL="67733" marR="67733" marT="33867" marB="33867">
                    <a:lnT>
                      <a:noFill/>
                    </a:lnT>
                  </a:tcPr>
                </a:tc>
                <a:tc>
                  <a:txBody>
                    <a:bodyPr/>
                    <a:lstStyle/>
                    <a:p>
                      <a:r>
                        <a:rPr lang="es-ES" sz="1300" dirty="0" smtClean="0"/>
                        <a:t>PUESTO</a:t>
                      </a:r>
                      <a:endParaRPr lang="es-ES" sz="1300" dirty="0"/>
                    </a:p>
                  </a:txBody>
                  <a:tcPr marL="67733" marR="67733" marT="33867" marB="33867">
                    <a:lnT>
                      <a:noFill/>
                    </a:lnT>
                  </a:tcPr>
                </a:tc>
                <a:tc>
                  <a:txBody>
                    <a:bodyPr/>
                    <a:lstStyle/>
                    <a:p>
                      <a:r>
                        <a:rPr lang="es-ES" sz="1300" dirty="0" smtClean="0"/>
                        <a:t>PUESTO</a:t>
                      </a:r>
                      <a:endParaRPr lang="es-ES" sz="1300" dirty="0"/>
                    </a:p>
                  </a:txBody>
                  <a:tcPr marL="67733" marR="67733" marT="33867" marB="33867">
                    <a:lnT>
                      <a:noFill/>
                    </a:lnT>
                  </a:tcPr>
                </a:tc>
                <a:tc>
                  <a:txBody>
                    <a:bodyPr/>
                    <a:lstStyle/>
                    <a:p>
                      <a:endParaRPr lang="es-ES" sz="1300"/>
                    </a:p>
                  </a:txBody>
                  <a:tcPr marL="67733" marR="67733" marT="33867" marB="33867">
                    <a:lnT>
                      <a:noFill/>
                    </a:lnT>
                  </a:tcPr>
                </a:tc>
              </a:tr>
              <a:tr h="323106">
                <a:tc>
                  <a:txBody>
                    <a:bodyPr/>
                    <a:lstStyle/>
                    <a:p>
                      <a:r>
                        <a:rPr lang="es-ES" sz="1300" b="0" i="0">
                          <a:solidFill>
                            <a:srgbClr val="222222"/>
                          </a:solidFill>
                          <a:latin typeface="Arial"/>
                        </a:rPr>
                        <a:t>2010:</a:t>
                      </a:r>
                    </a:p>
                  </a:txBody>
                  <a:tcPr marL="67733" marR="67733" marT="33867" marB="33867" anchor="ctr">
                    <a:lnL>
                      <a:noFill/>
                    </a:lnL>
                    <a:lnR>
                      <a:noFill/>
                    </a:lnR>
                    <a:lnB>
                      <a:noFill/>
                    </a:lnB>
                  </a:tcPr>
                </a:tc>
                <a:tc>
                  <a:txBody>
                    <a:bodyPr/>
                    <a:lstStyle/>
                    <a:p>
                      <a:r>
                        <a:rPr lang="es-ES" sz="1300" b="0" i="0">
                          <a:solidFill>
                            <a:srgbClr val="222222"/>
                          </a:solidFill>
                          <a:latin typeface="Arial"/>
                        </a:rPr>
                        <a:t>DNF</a:t>
                      </a:r>
                    </a:p>
                  </a:txBody>
                  <a:tcPr marL="67733" marR="67733" marT="33867" marB="33867" anchor="ctr">
                    <a:lnL>
                      <a:noFill/>
                    </a:lnL>
                    <a:lnR>
                      <a:noFill/>
                    </a:lnR>
                    <a:lnB>
                      <a:noFill/>
                    </a:lnB>
                  </a:tcPr>
                </a:tc>
                <a:tc>
                  <a:txBody>
                    <a:bodyPr/>
                    <a:lstStyle/>
                    <a:p>
                      <a:r>
                        <a:rPr lang="es-ES" sz="1300" b="0" i="0" dirty="0" smtClean="0">
                          <a:solidFill>
                            <a:srgbClr val="222222"/>
                          </a:solidFill>
                          <a:latin typeface="Arial"/>
                        </a:rPr>
                        <a:t>2</a:t>
                      </a:r>
                      <a:endParaRPr lang="es-ES" sz="1300" b="0" i="0" dirty="0">
                        <a:solidFill>
                          <a:srgbClr val="222222"/>
                        </a:solidFill>
                        <a:latin typeface="Arial"/>
                      </a:endParaRPr>
                    </a:p>
                  </a:txBody>
                  <a:tcPr marL="67733" marR="67733" marT="33867" marB="33867" anchor="ctr">
                    <a:lnL>
                      <a:noFill/>
                    </a:lnL>
                    <a:lnR>
                      <a:noFill/>
                    </a:lnR>
                    <a:lnB>
                      <a:noFill/>
                    </a:lnB>
                  </a:tcPr>
                </a:tc>
                <a:tc>
                  <a:txBody>
                    <a:bodyPr/>
                    <a:lstStyle/>
                    <a:p>
                      <a:r>
                        <a:rPr lang="es-ES" sz="1300" b="0" i="0" dirty="0" smtClean="0">
                          <a:solidFill>
                            <a:srgbClr val="222222"/>
                          </a:solidFill>
                          <a:latin typeface="Arial"/>
                        </a:rPr>
                        <a:t>4ª</a:t>
                      </a:r>
                      <a:endParaRPr lang="es-ES" sz="1300" b="0" i="0" dirty="0">
                        <a:solidFill>
                          <a:srgbClr val="222222"/>
                        </a:solidFill>
                        <a:latin typeface="Arial"/>
                      </a:endParaRPr>
                    </a:p>
                  </a:txBody>
                  <a:tcPr marL="67733" marR="67733" marT="33867" marB="33867" anchor="ctr">
                    <a:lnL>
                      <a:noFill/>
                    </a:lnL>
                    <a:lnR>
                      <a:noFill/>
                    </a:lnR>
                    <a:lnB>
                      <a:noFill/>
                    </a:lnB>
                  </a:tcPr>
                </a:tc>
                <a:tc>
                  <a:txBody>
                    <a:bodyPr/>
                    <a:lstStyle/>
                    <a:p>
                      <a:r>
                        <a:rPr lang="es-ES" sz="1300" b="0" i="0">
                          <a:solidFill>
                            <a:srgbClr val="222222"/>
                          </a:solidFill>
                          <a:latin typeface="Arial"/>
                        </a:rPr>
                        <a:t>Melissa Luellen</a:t>
                      </a:r>
                    </a:p>
                  </a:txBody>
                  <a:tcPr marL="67733" marR="67733" marT="33867" marB="33867" anchor="ctr">
                    <a:lnL>
                      <a:noFill/>
                    </a:lnL>
                    <a:lnR>
                      <a:noFill/>
                    </a:lnR>
                    <a:lnB>
                      <a:noFill/>
                    </a:lnB>
                  </a:tcPr>
                </a:tc>
              </a:tr>
              <a:tr h="323106">
                <a:tc>
                  <a:txBody>
                    <a:bodyPr/>
                    <a:lstStyle/>
                    <a:p>
                      <a:r>
                        <a:rPr lang="es-ES" sz="1300" b="0" i="0">
                          <a:solidFill>
                            <a:srgbClr val="222222"/>
                          </a:solidFill>
                          <a:latin typeface="Arial"/>
                        </a:rPr>
                        <a:t>2009:</a:t>
                      </a: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1</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1</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1ª</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a:solidFill>
                            <a:srgbClr val="222222"/>
                          </a:solidFill>
                          <a:latin typeface="Arial"/>
                        </a:rPr>
                        <a:t>Melissa Luellen</a:t>
                      </a:r>
                    </a:p>
                  </a:txBody>
                  <a:tcPr marL="67733" marR="67733" marT="33867" marB="33867" anchor="ctr">
                    <a:lnL>
                      <a:noFill/>
                    </a:lnL>
                    <a:lnR>
                      <a:noFill/>
                    </a:lnR>
                    <a:lnT>
                      <a:noFill/>
                    </a:lnT>
                    <a:lnB>
                      <a:noFill/>
                    </a:lnB>
                  </a:tcPr>
                </a:tc>
              </a:tr>
              <a:tr h="323106">
                <a:tc>
                  <a:txBody>
                    <a:bodyPr/>
                    <a:lstStyle/>
                    <a:p>
                      <a:r>
                        <a:rPr lang="es-ES" sz="1300" b="0" i="0">
                          <a:solidFill>
                            <a:srgbClr val="222222"/>
                          </a:solidFill>
                          <a:latin typeface="Arial"/>
                        </a:rPr>
                        <a:t>2008:</a:t>
                      </a: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3</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2</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5ª</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a:solidFill>
                            <a:srgbClr val="222222"/>
                          </a:solidFill>
                          <a:latin typeface="Arial"/>
                        </a:rPr>
                        <a:t>Melissa Luellen</a:t>
                      </a:r>
                    </a:p>
                  </a:txBody>
                  <a:tcPr marL="67733" marR="67733" marT="33867" marB="33867" anchor="ctr">
                    <a:lnL>
                      <a:noFill/>
                    </a:lnL>
                    <a:lnR>
                      <a:noFill/>
                    </a:lnR>
                    <a:lnT>
                      <a:noFill/>
                    </a:lnT>
                    <a:lnB>
                      <a:noFill/>
                    </a:lnB>
                  </a:tcPr>
                </a:tc>
              </a:tr>
              <a:tr h="323106">
                <a:tc>
                  <a:txBody>
                    <a:bodyPr/>
                    <a:lstStyle/>
                    <a:p>
                      <a:r>
                        <a:rPr lang="es-ES" sz="1300" b="0" i="0">
                          <a:solidFill>
                            <a:srgbClr val="222222"/>
                          </a:solidFill>
                          <a:latin typeface="Arial"/>
                        </a:rPr>
                        <a:t>2007:</a:t>
                      </a: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1</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3</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T13ª</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a:solidFill>
                            <a:srgbClr val="222222"/>
                          </a:solidFill>
                          <a:latin typeface="Arial"/>
                        </a:rPr>
                        <a:t>Melissa Luellen</a:t>
                      </a:r>
                    </a:p>
                  </a:txBody>
                  <a:tcPr marL="67733" marR="67733" marT="33867" marB="33867" anchor="ctr">
                    <a:lnL>
                      <a:noFill/>
                    </a:lnL>
                    <a:lnR>
                      <a:noFill/>
                    </a:lnR>
                    <a:lnT>
                      <a:noFill/>
                    </a:lnT>
                    <a:lnB>
                      <a:noFill/>
                    </a:lnB>
                  </a:tcPr>
                </a:tc>
              </a:tr>
              <a:tr h="323106">
                <a:tc>
                  <a:txBody>
                    <a:bodyPr/>
                    <a:lstStyle/>
                    <a:p>
                      <a:r>
                        <a:rPr lang="es-ES" sz="1300" b="0" i="0">
                          <a:solidFill>
                            <a:srgbClr val="222222"/>
                          </a:solidFill>
                          <a:latin typeface="Arial"/>
                        </a:rPr>
                        <a:t>2006:</a:t>
                      </a: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2</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T4</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4ª</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a:solidFill>
                            <a:srgbClr val="222222"/>
                          </a:solidFill>
                          <a:latin typeface="Arial"/>
                        </a:rPr>
                        <a:t>Melissa Luellen</a:t>
                      </a:r>
                    </a:p>
                  </a:txBody>
                  <a:tcPr marL="67733" marR="67733" marT="33867" marB="33867" anchor="ctr">
                    <a:lnL>
                      <a:noFill/>
                    </a:lnL>
                    <a:lnR>
                      <a:noFill/>
                    </a:lnR>
                    <a:lnT>
                      <a:noFill/>
                    </a:lnT>
                    <a:lnB>
                      <a:noFill/>
                    </a:lnB>
                  </a:tcPr>
                </a:tc>
              </a:tr>
              <a:tr h="323106">
                <a:tc>
                  <a:txBody>
                    <a:bodyPr/>
                    <a:lstStyle/>
                    <a:p>
                      <a:r>
                        <a:rPr lang="es-ES" sz="1300" b="0" i="0">
                          <a:solidFill>
                            <a:srgbClr val="222222"/>
                          </a:solidFill>
                          <a:latin typeface="Arial"/>
                        </a:rPr>
                        <a:t>2005:</a:t>
                      </a: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2</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4</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T8ª</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a:solidFill>
                            <a:srgbClr val="222222"/>
                          </a:solidFill>
                          <a:latin typeface="Arial"/>
                        </a:rPr>
                        <a:t>Melissa Luellen</a:t>
                      </a:r>
                    </a:p>
                  </a:txBody>
                  <a:tcPr marL="67733" marR="67733" marT="33867" marB="33867" anchor="ctr">
                    <a:lnL>
                      <a:noFill/>
                    </a:lnL>
                    <a:lnR>
                      <a:noFill/>
                    </a:lnR>
                    <a:lnT>
                      <a:noFill/>
                    </a:lnT>
                    <a:lnB>
                      <a:noFill/>
                    </a:lnB>
                  </a:tcPr>
                </a:tc>
              </a:tr>
              <a:tr h="323106">
                <a:tc>
                  <a:txBody>
                    <a:bodyPr/>
                    <a:lstStyle/>
                    <a:p>
                      <a:r>
                        <a:rPr lang="es-ES" sz="1300" b="0" i="0">
                          <a:solidFill>
                            <a:srgbClr val="222222"/>
                          </a:solidFill>
                          <a:latin typeface="Arial"/>
                        </a:rPr>
                        <a:t>2004:</a:t>
                      </a: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T</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7</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10ª</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err="1">
                          <a:solidFill>
                            <a:srgbClr val="222222"/>
                          </a:solidFill>
                          <a:latin typeface="Arial"/>
                        </a:rPr>
                        <a:t>Melissa</a:t>
                      </a:r>
                      <a:r>
                        <a:rPr lang="es-ES" sz="1300" b="0" i="0" dirty="0">
                          <a:solidFill>
                            <a:srgbClr val="222222"/>
                          </a:solidFill>
                          <a:latin typeface="Arial"/>
                        </a:rPr>
                        <a:t> </a:t>
                      </a:r>
                      <a:r>
                        <a:rPr lang="es-ES" sz="1300" b="0" i="0" dirty="0" err="1">
                          <a:solidFill>
                            <a:srgbClr val="222222"/>
                          </a:solidFill>
                          <a:latin typeface="Arial"/>
                        </a:rPr>
                        <a:t>Luellen</a:t>
                      </a:r>
                      <a:endParaRPr lang="es-ES" sz="1300" b="0" i="0" dirty="0">
                        <a:solidFill>
                          <a:srgbClr val="222222"/>
                        </a:solidFill>
                        <a:latin typeface="Arial"/>
                      </a:endParaRPr>
                    </a:p>
                  </a:txBody>
                  <a:tcPr marL="67733" marR="67733" marT="33867" marB="33867" anchor="ctr">
                    <a:lnL>
                      <a:noFill/>
                    </a:lnL>
                    <a:lnR>
                      <a:noFill/>
                    </a:lnR>
                    <a:lnT>
                      <a:noFill/>
                    </a:lnT>
                    <a:lnB>
                      <a:noFill/>
                    </a:lnB>
                  </a:tcPr>
                </a:tc>
              </a:tr>
            </a:tbl>
          </a:graphicData>
        </a:graphic>
      </p:graphicFrame>
      <p:sp>
        <p:nvSpPr>
          <p:cNvPr id="9275"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sp>
        <p:nvSpPr>
          <p:cNvPr id="9276" name="9 Rectángulo"/>
          <p:cNvSpPr>
            <a:spLocks noChangeArrowheads="1"/>
          </p:cNvSpPr>
          <p:nvPr/>
        </p:nvSpPr>
        <p:spPr bwMode="auto">
          <a:xfrm>
            <a:off x="0" y="4549775"/>
            <a:ext cx="4572000" cy="1754188"/>
          </a:xfrm>
          <a:prstGeom prst="rect">
            <a:avLst/>
          </a:prstGeom>
          <a:noFill/>
          <a:ln w="9525">
            <a:noFill/>
            <a:miter lim="800000"/>
            <a:headEnd/>
            <a:tailEnd/>
          </a:ln>
        </p:spPr>
        <p:txBody>
          <a:bodyPr>
            <a:spAutoFit/>
          </a:bodyPr>
          <a:lstStyle/>
          <a:p>
            <a:r>
              <a:rPr lang="en-US"/>
              <a:t>· NCAA Team Championship in 2009</a:t>
            </a:r>
          </a:p>
          <a:p>
            <a:r>
              <a:rPr lang="en-US"/>
              <a:t>· 2 Títulos de la Conferencia Pac-10</a:t>
            </a:r>
          </a:p>
          <a:p>
            <a:r>
              <a:rPr lang="en-US"/>
              <a:t>· NCAA Individual Champion in 2008 (Azahara Muñoz)</a:t>
            </a:r>
          </a:p>
          <a:p>
            <a:r>
              <a:rPr lang="en-US"/>
              <a:t>· 20 Títulos</a:t>
            </a:r>
          </a:p>
          <a:p>
            <a:r>
              <a:rPr lang="en-US"/>
              <a:t>· 10 Golfistas nombradas All-American</a:t>
            </a:r>
          </a:p>
        </p:txBody>
      </p:sp>
      <p:sp>
        <p:nvSpPr>
          <p:cNvPr id="9277" name="10 Rectángulo"/>
          <p:cNvSpPr>
            <a:spLocks noChangeArrowheads="1"/>
          </p:cNvSpPr>
          <p:nvPr/>
        </p:nvSpPr>
        <p:spPr bwMode="auto">
          <a:xfrm>
            <a:off x="0" y="2276475"/>
            <a:ext cx="4572000" cy="1754188"/>
          </a:xfrm>
          <a:prstGeom prst="rect">
            <a:avLst/>
          </a:prstGeom>
          <a:noFill/>
          <a:ln w="9525">
            <a:noFill/>
            <a:miter lim="800000"/>
            <a:headEnd/>
            <a:tailEnd/>
          </a:ln>
        </p:spPr>
        <p:txBody>
          <a:bodyPr>
            <a:spAutoFit/>
          </a:bodyPr>
          <a:lstStyle/>
          <a:p>
            <a:pPr>
              <a:buFont typeface="Arial" charset="0"/>
              <a:buChar char="•"/>
            </a:pPr>
            <a:r>
              <a:rPr lang="en-US"/>
              <a:t>11 años en el LPGA Tour</a:t>
            </a:r>
          </a:p>
          <a:p>
            <a:pPr>
              <a:buFont typeface="Arial" charset="0"/>
              <a:buChar char="•"/>
            </a:pPr>
            <a:r>
              <a:rPr lang="en-US"/>
              <a:t>Ganadora del1991 Stratton Mountain LPGA Classic y del 1993 JC Penney Classic. </a:t>
            </a:r>
          </a:p>
          <a:p>
            <a:pPr>
              <a:buFont typeface="Arial" charset="0"/>
              <a:buChar char="•"/>
            </a:pPr>
            <a:r>
              <a:rPr lang="en-US"/>
              <a:t>Elegida en el LPGA Executive Committee los dos últimos años de en el tourtour.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http://grfx.cstv.com/photos/schools/asu/sports/m-golf/auto_bsiwide/5979009.jpeg"/>
          <p:cNvPicPr>
            <a:picLocks noChangeAspect="1" noChangeArrowheads="1"/>
          </p:cNvPicPr>
          <p:nvPr/>
        </p:nvPicPr>
        <p:blipFill>
          <a:blip r:embed="rId2" cstate="print"/>
          <a:srcRect/>
          <a:stretch>
            <a:fillRect/>
          </a:stretch>
        </p:blipFill>
        <p:spPr bwMode="auto">
          <a:xfrm>
            <a:off x="468313" y="1052513"/>
            <a:ext cx="1955800" cy="1296987"/>
          </a:xfrm>
          <a:prstGeom prst="rect">
            <a:avLst/>
          </a:prstGeom>
          <a:noFill/>
          <a:ln w="9525">
            <a:noFill/>
            <a:miter lim="800000"/>
            <a:headEnd/>
            <a:tailEnd/>
          </a:ln>
        </p:spPr>
      </p:pic>
      <p:sp>
        <p:nvSpPr>
          <p:cNvPr id="10243" name="2 Rectángulo"/>
          <p:cNvSpPr>
            <a:spLocks noChangeArrowheads="1"/>
          </p:cNvSpPr>
          <p:nvPr/>
        </p:nvSpPr>
        <p:spPr bwMode="auto">
          <a:xfrm>
            <a:off x="107950" y="2492375"/>
            <a:ext cx="4176713" cy="460375"/>
          </a:xfrm>
          <a:prstGeom prst="rect">
            <a:avLst/>
          </a:prstGeom>
          <a:noFill/>
          <a:ln w="9525">
            <a:noFill/>
            <a:miter lim="800000"/>
            <a:headEnd/>
            <a:tailEnd/>
          </a:ln>
        </p:spPr>
        <p:txBody>
          <a:bodyPr>
            <a:spAutoFit/>
          </a:bodyPr>
          <a:lstStyle/>
          <a:p>
            <a:pPr algn="ctr"/>
            <a:r>
              <a:rPr lang="es-ES" sz="2400">
                <a:latin typeface="Calibri" pitchFamily="34" charset="0"/>
              </a:rPr>
              <a:t>Randy Lein</a:t>
            </a:r>
            <a:r>
              <a:rPr lang="es-ES" sz="1400">
                <a:latin typeface="Calibri" pitchFamily="34" charset="0"/>
              </a:rPr>
              <a:t> /Coach Golf Masculino</a:t>
            </a:r>
          </a:p>
        </p:txBody>
      </p:sp>
      <p:sp>
        <p:nvSpPr>
          <p:cNvPr id="4" name="3 Rectángulo"/>
          <p:cNvSpPr/>
          <p:nvPr/>
        </p:nvSpPr>
        <p:spPr>
          <a:xfrm>
            <a:off x="3400878" y="404664"/>
            <a:ext cx="2342243" cy="369332"/>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Información Deportiva</a:t>
            </a:r>
          </a:p>
        </p:txBody>
      </p:sp>
      <p:pic>
        <p:nvPicPr>
          <p:cNvPr id="10245" name="Picture 2" descr="Arizona State University"/>
          <p:cNvPicPr>
            <a:picLocks noChangeAspect="1" noChangeArrowheads="1"/>
          </p:cNvPicPr>
          <p:nvPr/>
        </p:nvPicPr>
        <p:blipFill>
          <a:blip r:embed="rId3" cstate="print"/>
          <a:srcRect/>
          <a:stretch>
            <a:fillRect/>
          </a:stretch>
        </p:blipFill>
        <p:spPr bwMode="auto">
          <a:xfrm>
            <a:off x="0" y="0"/>
            <a:ext cx="1933575" cy="304800"/>
          </a:xfrm>
          <a:prstGeom prst="rect">
            <a:avLst/>
          </a:prstGeom>
          <a:noFill/>
          <a:ln w="9525">
            <a:noFill/>
            <a:miter lim="800000"/>
            <a:headEnd/>
            <a:tailEnd/>
          </a:ln>
        </p:spPr>
      </p:pic>
      <p:sp>
        <p:nvSpPr>
          <p:cNvPr id="10246"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s-ES"/>
          </a:p>
        </p:txBody>
      </p:sp>
      <p:pic>
        <p:nvPicPr>
          <p:cNvPr id="10247" name="Imagen 1"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48" name="Imagen 2"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49" name="Imagen 3"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50" name="Imagen 4"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51" name="Picture 19"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52" name="Picture 20"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53" name="Picture 21"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54" name="Picture 22"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55" name="Picture 16" descr="http://graphics.fansonly.com/graphics/mtt/number_button-blank.gif"/>
          <p:cNvPicPr>
            <a:picLocks noChangeAspect="1" noChangeArrowheads="1"/>
          </p:cNvPicPr>
          <p:nvPr/>
        </p:nvPicPr>
        <p:blipFill>
          <a:blip r:embed="rId5" cstate="print"/>
          <a:srcRect/>
          <a:stretch>
            <a:fillRect/>
          </a:stretch>
        </p:blipFill>
        <p:spPr bwMode="auto">
          <a:xfrm>
            <a:off x="0" y="-715963"/>
            <a:ext cx="485775" cy="476250"/>
          </a:xfrm>
          <a:prstGeom prst="rect">
            <a:avLst/>
          </a:prstGeom>
          <a:noFill/>
          <a:ln w="9525">
            <a:noFill/>
            <a:miter lim="800000"/>
            <a:headEnd/>
            <a:tailEnd/>
          </a:ln>
        </p:spPr>
      </p:pic>
      <p:sp>
        <p:nvSpPr>
          <p:cNvPr id="1047" name="Text Box 23"/>
          <p:cNvSpPr txBox="1">
            <a:spLocks noChangeArrowheads="1"/>
          </p:cNvSpPr>
          <p:nvPr/>
        </p:nvSpPr>
        <p:spPr bwMode="auto">
          <a:xfrm>
            <a:off x="2843213" y="981075"/>
            <a:ext cx="5859462" cy="1179513"/>
          </a:xfrm>
          <a:prstGeom prst="rect">
            <a:avLst/>
          </a:prstGeom>
          <a:solidFill>
            <a:srgbClr val="FFC000"/>
          </a:solidFill>
          <a:ln w="38100">
            <a:solidFill>
              <a:schemeClr val="accent2">
                <a:lumMod val="75000"/>
              </a:schemeClr>
            </a:solidFill>
            <a:miter lim="800000"/>
            <a:headEnd/>
            <a:tailEnd/>
          </a:ln>
        </p:spPr>
        <p:txBody>
          <a:bodyPr>
            <a:spAutoFit/>
          </a:bodyPr>
          <a:lstStyle/>
          <a:p>
            <a:pPr>
              <a:spcAft>
                <a:spcPts val="1000"/>
              </a:spcAft>
              <a:defRPr/>
            </a:pPr>
            <a:r>
              <a:rPr lang="es-ES" dirty="0">
                <a:latin typeface="Calibri" pitchFamily="34" charset="0"/>
              </a:rPr>
              <a:t>Cargo: Entrenador Jefe Golf Masculino</a:t>
            </a:r>
          </a:p>
          <a:p>
            <a:pPr>
              <a:spcAft>
                <a:spcPts val="1000"/>
              </a:spcAft>
              <a:defRPr/>
            </a:pPr>
            <a:r>
              <a:rPr lang="es-ES" dirty="0">
                <a:latin typeface="Calibri" pitchFamily="34" charset="0"/>
              </a:rPr>
              <a:t>Experiencia:  18 años</a:t>
            </a:r>
          </a:p>
          <a:p>
            <a:pPr>
              <a:spcAft>
                <a:spcPts val="1000"/>
              </a:spcAft>
              <a:defRPr/>
            </a:pPr>
            <a:r>
              <a:rPr lang="en-US" dirty="0">
                <a:latin typeface="Calibri" pitchFamily="34" charset="0"/>
              </a:rPr>
              <a:t>National Championship:  1996, 2008 GCAA, Hall of Fame</a:t>
            </a:r>
            <a:endParaRPr lang="es-ES" dirty="0">
              <a:latin typeface="Arial" pitchFamily="34" charset="0"/>
            </a:endParaRPr>
          </a:p>
        </p:txBody>
      </p:sp>
      <p:sp>
        <p:nvSpPr>
          <p:cNvPr id="10257" name="16 Rectángulo"/>
          <p:cNvSpPr>
            <a:spLocks noChangeArrowheads="1"/>
          </p:cNvSpPr>
          <p:nvPr/>
        </p:nvSpPr>
        <p:spPr bwMode="auto">
          <a:xfrm>
            <a:off x="0" y="3141663"/>
            <a:ext cx="4572000" cy="2308225"/>
          </a:xfrm>
          <a:prstGeom prst="rect">
            <a:avLst/>
          </a:prstGeom>
          <a:noFill/>
          <a:ln w="9525">
            <a:noFill/>
            <a:miter lim="800000"/>
            <a:headEnd/>
            <a:tailEnd/>
          </a:ln>
        </p:spPr>
        <p:txBody>
          <a:bodyPr>
            <a:spAutoFit/>
          </a:bodyPr>
          <a:lstStyle/>
          <a:p>
            <a:pPr>
              <a:buFont typeface="Arial" charset="0"/>
              <a:buChar char="•"/>
            </a:pPr>
            <a:r>
              <a:rPr lang="en-US"/>
              <a:t> Coaches Association Hall of Fame</a:t>
            </a:r>
          </a:p>
          <a:p>
            <a:pPr>
              <a:buFont typeface="Arial" charset="0"/>
              <a:buChar char="•"/>
            </a:pPr>
            <a:r>
              <a:rPr lang="en-US"/>
              <a:t> Desde 1967 hasta ahora al menos uno de los jugadores que ha entrenado ha sido All-American.</a:t>
            </a:r>
          </a:p>
          <a:p>
            <a:pPr>
              <a:buFont typeface="Arial" charset="0"/>
              <a:buChar char="•"/>
            </a:pPr>
            <a:r>
              <a:rPr lang="en-US"/>
              <a:t>La mayoría de sus jugadores se han graduado con un título universitario</a:t>
            </a:r>
          </a:p>
          <a:p>
            <a:pPr>
              <a:buFont typeface="Arial" charset="0"/>
              <a:buChar char="•"/>
            </a:pPr>
            <a:endParaRPr lang="en-US"/>
          </a:p>
          <a:p>
            <a:pPr>
              <a:buFont typeface="Arial" charset="0"/>
              <a:buChar char="•"/>
            </a:pPr>
            <a:endParaRPr lang="en-US"/>
          </a:p>
        </p:txBody>
      </p:sp>
      <p:sp>
        <p:nvSpPr>
          <p:cNvPr id="10258" name="Rectangle 1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s-ES"/>
          </a:p>
        </p:txBody>
      </p:sp>
      <p:graphicFrame>
        <p:nvGraphicFramePr>
          <p:cNvPr id="20" name="19 Tabla"/>
          <p:cNvGraphicFramePr>
            <a:graphicFrameLocks noGrp="1"/>
          </p:cNvGraphicFramePr>
          <p:nvPr/>
        </p:nvGraphicFramePr>
        <p:xfrm>
          <a:off x="5292725" y="2276475"/>
          <a:ext cx="3312370" cy="4415024"/>
        </p:xfrm>
        <a:graphic>
          <a:graphicData uri="http://schemas.openxmlformats.org/drawingml/2006/table">
            <a:tbl>
              <a:tblPr/>
              <a:tblGrid>
                <a:gridCol w="662474"/>
                <a:gridCol w="662474"/>
                <a:gridCol w="662474"/>
                <a:gridCol w="662474"/>
                <a:gridCol w="662474"/>
              </a:tblGrid>
              <a:tr h="225778">
                <a:tc>
                  <a:txBody>
                    <a:bodyPr/>
                    <a:lstStyle/>
                    <a:p>
                      <a:r>
                        <a:rPr lang="es-ES" sz="1000" b="1" i="0" dirty="0">
                          <a:solidFill>
                            <a:srgbClr val="222222"/>
                          </a:solidFill>
                          <a:latin typeface="Arial"/>
                        </a:rPr>
                        <a:t>YEAR</a:t>
                      </a:r>
                      <a:endParaRPr lang="es-ES" sz="1000" b="0" i="0" dirty="0">
                        <a:solidFill>
                          <a:srgbClr val="222222"/>
                        </a:solidFill>
                        <a:latin typeface="Arial"/>
                      </a:endParaRPr>
                    </a:p>
                  </a:txBody>
                  <a:tcPr marL="10650" marR="10650" marT="10650" marB="10650" anchor="ctr">
                    <a:lnL>
                      <a:noFill/>
                    </a:lnL>
                    <a:lnR>
                      <a:noFill/>
                    </a:lnR>
                    <a:lnT>
                      <a:noFill/>
                    </a:lnT>
                    <a:lnB>
                      <a:noFill/>
                    </a:lnB>
                  </a:tcPr>
                </a:tc>
                <a:tc>
                  <a:txBody>
                    <a:bodyPr/>
                    <a:lstStyle/>
                    <a:p>
                      <a:r>
                        <a:rPr lang="es-ES" sz="1000" b="1" i="0">
                          <a:solidFill>
                            <a:srgbClr val="222222"/>
                          </a:solidFill>
                          <a:latin typeface="Arial"/>
                        </a:rPr>
                        <a:t>CONF.</a:t>
                      </a:r>
                      <a:endParaRPr lang="es-ES" sz="1000" b="0" i="0">
                        <a:solidFill>
                          <a:srgbClr val="222222"/>
                        </a:solidFill>
                        <a:latin typeface="Arial"/>
                      </a:endParaRPr>
                    </a:p>
                  </a:txBody>
                  <a:tcPr marL="10650" marR="10650" marT="10650" marB="10650" anchor="ctr">
                    <a:lnL>
                      <a:noFill/>
                    </a:lnL>
                    <a:lnR>
                      <a:noFill/>
                    </a:lnR>
                    <a:lnT>
                      <a:noFill/>
                    </a:lnT>
                    <a:lnB>
                      <a:noFill/>
                    </a:lnB>
                  </a:tcPr>
                </a:tc>
                <a:tc>
                  <a:txBody>
                    <a:bodyPr/>
                    <a:lstStyle/>
                    <a:p>
                      <a:r>
                        <a:rPr lang="es-ES" sz="1000" b="1" i="0">
                          <a:solidFill>
                            <a:srgbClr val="222222"/>
                          </a:solidFill>
                          <a:latin typeface="Arial"/>
                        </a:rPr>
                        <a:t>REGIONAL</a:t>
                      </a:r>
                      <a:endParaRPr lang="es-ES" sz="1000" b="0" i="0">
                        <a:solidFill>
                          <a:srgbClr val="222222"/>
                        </a:solidFill>
                        <a:latin typeface="Arial"/>
                      </a:endParaRPr>
                    </a:p>
                  </a:txBody>
                  <a:tcPr marL="10650" marR="10650" marT="10650" marB="10650" anchor="ctr">
                    <a:lnL>
                      <a:noFill/>
                    </a:lnL>
                    <a:lnR>
                      <a:noFill/>
                    </a:lnR>
                    <a:lnT>
                      <a:noFill/>
                    </a:lnT>
                    <a:lnB>
                      <a:noFill/>
                    </a:lnB>
                  </a:tcPr>
                </a:tc>
                <a:tc>
                  <a:txBody>
                    <a:bodyPr/>
                    <a:lstStyle/>
                    <a:p>
                      <a:r>
                        <a:rPr lang="es-ES" sz="1000" b="1" i="0">
                          <a:solidFill>
                            <a:srgbClr val="222222"/>
                          </a:solidFill>
                          <a:latin typeface="Arial"/>
                        </a:rPr>
                        <a:t>NCAA</a:t>
                      </a:r>
                      <a:endParaRPr lang="es-ES" sz="1000" b="0" i="0">
                        <a:solidFill>
                          <a:srgbClr val="222222"/>
                        </a:solidFill>
                        <a:latin typeface="Arial"/>
                      </a:endParaRPr>
                    </a:p>
                  </a:txBody>
                  <a:tcPr marL="10650" marR="10650" marT="10650" marB="10650" anchor="ctr">
                    <a:lnL>
                      <a:noFill/>
                    </a:lnL>
                    <a:lnR>
                      <a:noFill/>
                    </a:lnR>
                    <a:lnT>
                      <a:noFill/>
                    </a:lnT>
                    <a:lnB>
                      <a:noFill/>
                    </a:lnB>
                  </a:tcPr>
                </a:tc>
                <a:tc>
                  <a:txBody>
                    <a:bodyPr/>
                    <a:lstStyle/>
                    <a:p>
                      <a:r>
                        <a:rPr lang="es-ES" sz="1000" b="1" i="0">
                          <a:solidFill>
                            <a:srgbClr val="222222"/>
                          </a:solidFill>
                          <a:latin typeface="Arial"/>
                        </a:rPr>
                        <a:t>HEAD COACH</a:t>
                      </a:r>
                      <a:endParaRPr lang="es-ES" sz="1000" b="0" i="0">
                        <a:solidFill>
                          <a:srgbClr val="222222"/>
                        </a:solidFill>
                        <a:latin typeface="Arial"/>
                      </a:endParaRPr>
                    </a:p>
                  </a:txBody>
                  <a:tcPr marL="10650" marR="10650" marT="10650" marB="10650" anchor="ctr">
                    <a:lnL>
                      <a:noFill/>
                    </a:lnL>
                    <a:lnR>
                      <a:noFill/>
                    </a:lnR>
                    <a:lnT>
                      <a:noFill/>
                    </a:lnT>
                    <a:lnB>
                      <a:noFill/>
                    </a:lnB>
                  </a:tcPr>
                </a:tc>
              </a:tr>
              <a:tr h="225778">
                <a:tc>
                  <a:txBody>
                    <a:bodyPr/>
                    <a:lstStyle/>
                    <a:p>
                      <a:r>
                        <a:rPr lang="es-ES" sz="1000" b="0" i="0">
                          <a:solidFill>
                            <a:srgbClr val="222222"/>
                          </a:solidFill>
                          <a:latin typeface="Arial"/>
                        </a:rPr>
                        <a:t>2009:</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3rd (1456)</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1st (828)</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T5th (862)</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nchor="ctr">
                    <a:lnL>
                      <a:noFill/>
                    </a:lnL>
                    <a:lnR>
                      <a:noFill/>
                    </a:lnR>
                    <a:lnT>
                      <a:noFill/>
                    </a:lnT>
                    <a:lnB>
                      <a:noFill/>
                    </a:lnB>
                  </a:tcPr>
                </a:tc>
              </a:tr>
              <a:tr h="225778">
                <a:tc>
                  <a:txBody>
                    <a:bodyPr/>
                    <a:lstStyle/>
                    <a:p>
                      <a:r>
                        <a:rPr lang="es-ES" sz="1000" b="0" i="0">
                          <a:solidFill>
                            <a:srgbClr val="222222"/>
                          </a:solidFill>
                          <a:latin typeface="Arial"/>
                        </a:rPr>
                        <a:t>2008:</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1st (1435)</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8th (885)</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T17th (916)</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nchor="ctr">
                    <a:lnL>
                      <a:noFill/>
                    </a:lnL>
                    <a:lnR>
                      <a:noFill/>
                    </a:lnR>
                    <a:lnT>
                      <a:noFill/>
                    </a:lnT>
                    <a:lnB>
                      <a:noFill/>
                    </a:lnB>
                  </a:tcPr>
                </a:tc>
              </a:tr>
              <a:tr h="225778">
                <a:tc>
                  <a:txBody>
                    <a:bodyPr/>
                    <a:lstStyle/>
                    <a:p>
                      <a:r>
                        <a:rPr lang="es-ES" sz="1000" b="0" i="0">
                          <a:solidFill>
                            <a:srgbClr val="222222"/>
                          </a:solidFill>
                          <a:latin typeface="Arial"/>
                        </a:rPr>
                        <a:t>2007:</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3rd (1433)</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T3rd (824)</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T18th (854)</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nchor="ctr">
                    <a:lnL>
                      <a:noFill/>
                    </a:lnL>
                    <a:lnR>
                      <a:noFill/>
                    </a:lnR>
                    <a:lnT>
                      <a:noFill/>
                    </a:lnT>
                    <a:lnB>
                      <a:noFill/>
                    </a:lnB>
                  </a:tcPr>
                </a:tc>
              </a:tr>
              <a:tr h="225778">
                <a:tc>
                  <a:txBody>
                    <a:bodyPr/>
                    <a:lstStyle/>
                    <a:p>
                      <a:r>
                        <a:rPr lang="es-ES" sz="1000" b="0" i="0">
                          <a:solidFill>
                            <a:srgbClr val="222222"/>
                          </a:solidFill>
                          <a:latin typeface="Arial"/>
                        </a:rPr>
                        <a:t>2006:</a:t>
                      </a:r>
                    </a:p>
                  </a:txBody>
                  <a:tcPr marL="10650" marR="10650" marT="10650" marB="10650">
                    <a:lnL>
                      <a:noFill/>
                    </a:lnL>
                    <a:lnR>
                      <a:noFill/>
                    </a:lnR>
                    <a:lnT>
                      <a:noFill/>
                    </a:lnT>
                    <a:lnB>
                      <a:noFill/>
                    </a:lnB>
                  </a:tcPr>
                </a:tc>
                <a:tc>
                  <a:txBody>
                    <a:bodyPr/>
                    <a:lstStyle/>
                    <a:p>
                      <a:r>
                        <a:rPr lang="es-ES" sz="1000" b="0" i="0">
                          <a:solidFill>
                            <a:srgbClr val="222222"/>
                          </a:solidFill>
                          <a:latin typeface="Arial"/>
                        </a:rPr>
                        <a:t>3rd (1437)</a:t>
                      </a:r>
                    </a:p>
                  </a:txBody>
                  <a:tcPr marL="10650" marR="10650" marT="10650" marB="10650">
                    <a:lnL>
                      <a:noFill/>
                    </a:lnL>
                    <a:lnR>
                      <a:noFill/>
                    </a:lnR>
                    <a:lnT>
                      <a:noFill/>
                    </a:lnT>
                    <a:lnB>
                      <a:noFill/>
                    </a:lnB>
                  </a:tcPr>
                </a:tc>
                <a:tc>
                  <a:txBody>
                    <a:bodyPr/>
                    <a:lstStyle/>
                    <a:p>
                      <a:r>
                        <a:rPr lang="es-ES" sz="1000" b="0" i="0">
                          <a:solidFill>
                            <a:srgbClr val="222222"/>
                          </a:solidFill>
                          <a:latin typeface="Arial"/>
                        </a:rPr>
                        <a:t>T3rd (840)</a:t>
                      </a:r>
                    </a:p>
                  </a:txBody>
                  <a:tcPr marL="10650" marR="10650" marT="10650" marB="10650">
                    <a:lnL>
                      <a:noFill/>
                    </a:lnL>
                    <a:lnR>
                      <a:noFill/>
                    </a:lnR>
                    <a:lnT>
                      <a:noFill/>
                    </a:lnT>
                    <a:lnB>
                      <a:noFill/>
                    </a:lnB>
                  </a:tcPr>
                </a:tc>
                <a:tc>
                  <a:txBody>
                    <a:bodyPr/>
                    <a:lstStyle/>
                    <a:p>
                      <a:r>
                        <a:rPr lang="es-ES" sz="1000" b="0" i="0">
                          <a:solidFill>
                            <a:srgbClr val="222222"/>
                          </a:solidFill>
                          <a:latin typeface="Arial"/>
                        </a:rPr>
                        <a:t>11th (1159)</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2005:</a:t>
                      </a:r>
                    </a:p>
                  </a:txBody>
                  <a:tcPr marL="10650" marR="10650" marT="10650" marB="10650">
                    <a:lnL>
                      <a:noFill/>
                    </a:lnL>
                    <a:lnR>
                      <a:noFill/>
                    </a:lnR>
                    <a:lnT>
                      <a:noFill/>
                    </a:lnT>
                    <a:lnB>
                      <a:noFill/>
                    </a:lnB>
                  </a:tcPr>
                </a:tc>
                <a:tc>
                  <a:txBody>
                    <a:bodyPr/>
                    <a:lstStyle/>
                    <a:p>
                      <a:r>
                        <a:rPr lang="es-ES" sz="1000" b="0" i="0">
                          <a:solidFill>
                            <a:srgbClr val="222222"/>
                          </a:solidFill>
                          <a:latin typeface="Arial"/>
                        </a:rPr>
                        <a:t>T1st (1425)</a:t>
                      </a:r>
                    </a:p>
                  </a:txBody>
                  <a:tcPr marL="10650" marR="10650" marT="10650" marB="10650">
                    <a:lnL>
                      <a:noFill/>
                    </a:lnL>
                    <a:lnR>
                      <a:noFill/>
                    </a:lnR>
                    <a:lnT>
                      <a:noFill/>
                    </a:lnT>
                    <a:lnB>
                      <a:noFill/>
                    </a:lnB>
                  </a:tcPr>
                </a:tc>
                <a:tc>
                  <a:txBody>
                    <a:bodyPr/>
                    <a:lstStyle/>
                    <a:p>
                      <a:r>
                        <a:rPr lang="es-ES" sz="1000" b="0" i="0">
                          <a:solidFill>
                            <a:srgbClr val="222222"/>
                          </a:solidFill>
                          <a:latin typeface="Arial"/>
                        </a:rPr>
                        <a:t>T4th (857)</a:t>
                      </a:r>
                    </a:p>
                  </a:txBody>
                  <a:tcPr marL="10650" marR="10650" marT="10650" marB="10650">
                    <a:lnL>
                      <a:noFill/>
                    </a:lnL>
                    <a:lnR>
                      <a:noFill/>
                    </a:lnR>
                    <a:lnT>
                      <a:noFill/>
                    </a:lnT>
                    <a:lnB>
                      <a:noFill/>
                    </a:lnB>
                  </a:tcPr>
                </a:tc>
                <a:tc>
                  <a:txBody>
                    <a:bodyPr/>
                    <a:lstStyle/>
                    <a:p>
                      <a:r>
                        <a:rPr lang="es-ES" sz="1000" b="0" i="0">
                          <a:solidFill>
                            <a:srgbClr val="222222"/>
                          </a:solidFill>
                          <a:latin typeface="Arial"/>
                        </a:rPr>
                        <a:t>T11th (1170)</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2004:</a:t>
                      </a:r>
                    </a:p>
                  </a:txBody>
                  <a:tcPr marL="10650" marR="10650" marT="10650" marB="10650">
                    <a:lnL>
                      <a:noFill/>
                    </a:lnL>
                    <a:lnR>
                      <a:noFill/>
                    </a:lnR>
                    <a:lnT>
                      <a:noFill/>
                    </a:lnT>
                    <a:lnB>
                      <a:noFill/>
                    </a:lnB>
                  </a:tcPr>
                </a:tc>
                <a:tc>
                  <a:txBody>
                    <a:bodyPr/>
                    <a:lstStyle/>
                    <a:p>
                      <a:r>
                        <a:rPr lang="es-ES" sz="1000" b="0" i="0">
                          <a:solidFill>
                            <a:srgbClr val="222222"/>
                          </a:solidFill>
                          <a:latin typeface="Arial"/>
                        </a:rPr>
                        <a:t>2nd (1455)</a:t>
                      </a:r>
                    </a:p>
                  </a:txBody>
                  <a:tcPr marL="10650" marR="10650" marT="10650" marB="10650">
                    <a:lnL>
                      <a:noFill/>
                    </a:lnL>
                    <a:lnR>
                      <a:noFill/>
                    </a:lnR>
                    <a:lnT>
                      <a:noFill/>
                    </a:lnT>
                    <a:lnB>
                      <a:noFill/>
                    </a:lnB>
                  </a:tcPr>
                </a:tc>
                <a:tc>
                  <a:txBody>
                    <a:bodyPr/>
                    <a:lstStyle/>
                    <a:p>
                      <a:r>
                        <a:rPr lang="es-ES" sz="1000" b="0" i="0">
                          <a:solidFill>
                            <a:srgbClr val="222222"/>
                          </a:solidFill>
                          <a:latin typeface="Arial"/>
                        </a:rPr>
                        <a:t>4th (873)</a:t>
                      </a:r>
                    </a:p>
                  </a:txBody>
                  <a:tcPr marL="10650" marR="10650" marT="10650" marB="10650">
                    <a:lnL>
                      <a:noFill/>
                    </a:lnL>
                    <a:lnR>
                      <a:noFill/>
                    </a:lnR>
                    <a:lnT>
                      <a:noFill/>
                    </a:lnT>
                    <a:lnB>
                      <a:noFill/>
                    </a:lnB>
                  </a:tcPr>
                </a:tc>
                <a:tc>
                  <a:txBody>
                    <a:bodyPr/>
                    <a:lstStyle/>
                    <a:p>
                      <a:r>
                        <a:rPr lang="es-ES" sz="1000" b="0" i="0">
                          <a:solidFill>
                            <a:srgbClr val="222222"/>
                          </a:solidFill>
                          <a:latin typeface="Arial"/>
                        </a:rPr>
                        <a:t>T21st (879)</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2003:</a:t>
                      </a:r>
                    </a:p>
                  </a:txBody>
                  <a:tcPr marL="10650" marR="10650" marT="10650" marB="10650">
                    <a:lnL>
                      <a:noFill/>
                    </a:lnL>
                    <a:lnR>
                      <a:noFill/>
                    </a:lnR>
                    <a:lnT>
                      <a:noFill/>
                    </a:lnT>
                    <a:lnB>
                      <a:noFill/>
                    </a:lnB>
                  </a:tcPr>
                </a:tc>
                <a:tc>
                  <a:txBody>
                    <a:bodyPr/>
                    <a:lstStyle/>
                    <a:p>
                      <a:r>
                        <a:rPr lang="es-ES" sz="1000" b="0" i="0">
                          <a:solidFill>
                            <a:srgbClr val="222222"/>
                          </a:solidFill>
                          <a:latin typeface="Arial"/>
                        </a:rPr>
                        <a:t>3rd (1475)</a:t>
                      </a:r>
                    </a:p>
                  </a:txBody>
                  <a:tcPr marL="10650" marR="10650" marT="10650" marB="10650">
                    <a:lnL>
                      <a:noFill/>
                    </a:lnL>
                    <a:lnR>
                      <a:noFill/>
                    </a:lnR>
                    <a:lnT>
                      <a:noFill/>
                    </a:lnT>
                    <a:lnB>
                      <a:noFill/>
                    </a:lnB>
                  </a:tcPr>
                </a:tc>
                <a:tc>
                  <a:txBody>
                    <a:bodyPr/>
                    <a:lstStyle/>
                    <a:p>
                      <a:r>
                        <a:rPr lang="es-ES" sz="1000" b="0" i="0">
                          <a:solidFill>
                            <a:srgbClr val="222222"/>
                          </a:solidFill>
                          <a:latin typeface="Arial"/>
                        </a:rPr>
                        <a:t>T5th (879)</a:t>
                      </a:r>
                    </a:p>
                  </a:txBody>
                  <a:tcPr marL="10650" marR="10650" marT="10650" marB="10650">
                    <a:lnL>
                      <a:noFill/>
                    </a:lnL>
                    <a:lnR>
                      <a:noFill/>
                    </a:lnR>
                    <a:lnT>
                      <a:noFill/>
                    </a:lnT>
                    <a:lnB>
                      <a:noFill/>
                    </a:lnB>
                  </a:tcPr>
                </a:tc>
                <a:tc>
                  <a:txBody>
                    <a:bodyPr/>
                    <a:lstStyle/>
                    <a:p>
                      <a:r>
                        <a:rPr lang="es-ES" sz="1000" b="0" i="0">
                          <a:solidFill>
                            <a:srgbClr val="222222"/>
                          </a:solidFill>
                          <a:latin typeface="Arial"/>
                        </a:rPr>
                        <a:t>6th (1202)</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2002:</a:t>
                      </a:r>
                    </a:p>
                  </a:txBody>
                  <a:tcPr marL="10650" marR="10650" marT="10650" marB="10650">
                    <a:lnL>
                      <a:noFill/>
                    </a:lnL>
                    <a:lnR>
                      <a:noFill/>
                    </a:lnR>
                    <a:lnT>
                      <a:noFill/>
                    </a:lnT>
                    <a:lnB>
                      <a:noFill/>
                    </a:lnB>
                  </a:tcPr>
                </a:tc>
                <a:tc>
                  <a:txBody>
                    <a:bodyPr/>
                    <a:lstStyle/>
                    <a:p>
                      <a:r>
                        <a:rPr lang="es-ES" sz="1000" b="0" i="0">
                          <a:solidFill>
                            <a:srgbClr val="222222"/>
                          </a:solidFill>
                          <a:latin typeface="Arial"/>
                        </a:rPr>
                        <a:t>9th (1490)</a:t>
                      </a:r>
                    </a:p>
                  </a:txBody>
                  <a:tcPr marL="10650" marR="10650" marT="10650" marB="10650">
                    <a:lnL>
                      <a:noFill/>
                    </a:lnL>
                    <a:lnR>
                      <a:noFill/>
                    </a:lnR>
                    <a:lnT>
                      <a:noFill/>
                    </a:lnT>
                    <a:lnB>
                      <a:noFill/>
                    </a:lnB>
                  </a:tcPr>
                </a:tc>
                <a:tc>
                  <a:txBody>
                    <a:bodyPr/>
                    <a:lstStyle/>
                    <a:p>
                      <a:r>
                        <a:rPr lang="es-ES" sz="1000" b="0" i="0">
                          <a:solidFill>
                            <a:srgbClr val="222222"/>
                          </a:solidFill>
                          <a:latin typeface="Arial"/>
                        </a:rPr>
                        <a:t>20th (900)</a:t>
                      </a:r>
                    </a:p>
                  </a:txBody>
                  <a:tcPr marL="10650" marR="10650" marT="10650" marB="10650">
                    <a:lnL>
                      <a:noFill/>
                    </a:lnL>
                    <a:lnR>
                      <a:noFill/>
                    </a:lnR>
                    <a:lnT>
                      <a:noFill/>
                    </a:lnT>
                    <a:lnB>
                      <a:noFill/>
                    </a:lnB>
                  </a:tcPr>
                </a:tc>
                <a:tc>
                  <a:txBody>
                    <a:bodyPr/>
                    <a:lstStyle/>
                    <a:p>
                      <a:r>
                        <a:rPr lang="es-ES" sz="1000" b="0" i="0">
                          <a:solidFill>
                            <a:srgbClr val="222222"/>
                          </a:solidFill>
                          <a:latin typeface="Arial"/>
                        </a:rPr>
                        <a:t>DNC</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2001:</a:t>
                      </a:r>
                    </a:p>
                  </a:txBody>
                  <a:tcPr marL="10650" marR="10650" marT="10650" marB="10650">
                    <a:lnL>
                      <a:noFill/>
                    </a:lnL>
                    <a:lnR>
                      <a:noFill/>
                    </a:lnR>
                    <a:lnT>
                      <a:noFill/>
                    </a:lnT>
                    <a:lnB>
                      <a:noFill/>
                    </a:lnB>
                  </a:tcPr>
                </a:tc>
                <a:tc>
                  <a:txBody>
                    <a:bodyPr/>
                    <a:lstStyle/>
                    <a:p>
                      <a:r>
                        <a:rPr lang="es-ES" sz="1000" b="0" i="0">
                          <a:solidFill>
                            <a:srgbClr val="222222"/>
                          </a:solidFill>
                          <a:latin typeface="Arial"/>
                        </a:rPr>
                        <a:t>2nd (1404)</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(852)</a:t>
                      </a:r>
                    </a:p>
                  </a:txBody>
                  <a:tcPr marL="10650" marR="10650" marT="10650" marB="10650">
                    <a:lnL>
                      <a:noFill/>
                    </a:lnL>
                    <a:lnR>
                      <a:noFill/>
                    </a:lnR>
                    <a:lnT>
                      <a:noFill/>
                    </a:lnT>
                    <a:lnB>
                      <a:noFill/>
                    </a:lnB>
                  </a:tcPr>
                </a:tc>
                <a:tc>
                  <a:txBody>
                    <a:bodyPr/>
                    <a:lstStyle/>
                    <a:p>
                      <a:r>
                        <a:rPr lang="es-ES" sz="1000" b="0" i="0">
                          <a:solidFill>
                            <a:srgbClr val="222222"/>
                          </a:solidFill>
                          <a:latin typeface="Arial"/>
                        </a:rPr>
                        <a:t>6th (1162)</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2000:</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(1384)</a:t>
                      </a:r>
                    </a:p>
                  </a:txBody>
                  <a:tcPr marL="10650" marR="10650" marT="10650" marB="10650">
                    <a:lnL>
                      <a:noFill/>
                    </a:lnL>
                    <a:lnR>
                      <a:noFill/>
                    </a:lnR>
                    <a:lnT>
                      <a:noFill/>
                    </a:lnT>
                    <a:lnB>
                      <a:noFill/>
                    </a:lnB>
                  </a:tcPr>
                </a:tc>
                <a:tc>
                  <a:txBody>
                    <a:bodyPr/>
                    <a:lstStyle/>
                    <a:p>
                      <a:r>
                        <a:rPr lang="es-ES" sz="1000" b="0" i="0">
                          <a:solidFill>
                            <a:srgbClr val="222222"/>
                          </a:solidFill>
                          <a:latin typeface="Arial"/>
                        </a:rPr>
                        <a:t>T6th (851)</a:t>
                      </a:r>
                    </a:p>
                  </a:txBody>
                  <a:tcPr marL="10650" marR="10650" marT="10650" marB="10650">
                    <a:lnL>
                      <a:noFill/>
                    </a:lnL>
                    <a:lnR>
                      <a:noFill/>
                    </a:lnR>
                    <a:lnT>
                      <a:noFill/>
                    </a:lnT>
                    <a:lnB>
                      <a:noFill/>
                    </a:lnB>
                  </a:tcPr>
                </a:tc>
                <a:tc>
                  <a:txBody>
                    <a:bodyPr/>
                    <a:lstStyle/>
                    <a:p>
                      <a:r>
                        <a:rPr lang="es-ES" sz="1000" b="0" i="0">
                          <a:solidFill>
                            <a:srgbClr val="222222"/>
                          </a:solidFill>
                          <a:latin typeface="Arial"/>
                        </a:rPr>
                        <a:t>T25th (589)</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1999:</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(1403)</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(854)</a:t>
                      </a:r>
                    </a:p>
                  </a:txBody>
                  <a:tcPr marL="10650" marR="10650" marT="10650" marB="10650">
                    <a:lnL>
                      <a:noFill/>
                    </a:lnL>
                    <a:lnR>
                      <a:noFill/>
                    </a:lnR>
                    <a:lnT>
                      <a:noFill/>
                    </a:lnT>
                    <a:lnB>
                      <a:noFill/>
                    </a:lnB>
                  </a:tcPr>
                </a:tc>
                <a:tc>
                  <a:txBody>
                    <a:bodyPr/>
                    <a:lstStyle/>
                    <a:p>
                      <a:r>
                        <a:rPr lang="es-ES" sz="1000" b="0" i="0">
                          <a:solidFill>
                            <a:srgbClr val="222222"/>
                          </a:solidFill>
                          <a:latin typeface="Arial"/>
                        </a:rPr>
                        <a:t>5th (1192)</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1998:</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(1444)</a:t>
                      </a:r>
                    </a:p>
                  </a:txBody>
                  <a:tcPr marL="10650" marR="10650" marT="10650" marB="10650">
                    <a:lnL>
                      <a:noFill/>
                    </a:lnL>
                    <a:lnR>
                      <a:noFill/>
                    </a:lnR>
                    <a:lnT>
                      <a:noFill/>
                    </a:lnT>
                    <a:lnB>
                      <a:noFill/>
                    </a:lnB>
                  </a:tcPr>
                </a:tc>
                <a:tc>
                  <a:txBody>
                    <a:bodyPr/>
                    <a:lstStyle/>
                    <a:p>
                      <a:r>
                        <a:rPr lang="es-ES" sz="1000" b="0" i="0">
                          <a:solidFill>
                            <a:srgbClr val="222222"/>
                          </a:solidFill>
                          <a:latin typeface="Arial"/>
                        </a:rPr>
                        <a:t>T1st (858)</a:t>
                      </a:r>
                    </a:p>
                  </a:txBody>
                  <a:tcPr marL="10650" marR="10650" marT="10650" marB="10650">
                    <a:lnL>
                      <a:noFill/>
                    </a:lnL>
                    <a:lnR>
                      <a:noFill/>
                    </a:lnR>
                    <a:lnT>
                      <a:noFill/>
                    </a:lnT>
                    <a:lnB>
                      <a:noFill/>
                    </a:lnB>
                  </a:tcPr>
                </a:tc>
                <a:tc>
                  <a:txBody>
                    <a:bodyPr/>
                    <a:lstStyle/>
                    <a:p>
                      <a:r>
                        <a:rPr lang="es-ES" sz="1000" b="0" i="0">
                          <a:solidFill>
                            <a:srgbClr val="222222"/>
                          </a:solidFill>
                          <a:latin typeface="Arial"/>
                        </a:rPr>
                        <a:t>5th (1130)</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dirty="0">
                          <a:solidFill>
                            <a:srgbClr val="222222"/>
                          </a:solidFill>
                          <a:latin typeface="Arial"/>
                        </a:rPr>
                        <a:t>1996:</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(1456)</a:t>
                      </a:r>
                    </a:p>
                  </a:txBody>
                  <a:tcPr marL="10650" marR="10650" marT="10650" marB="10650">
                    <a:lnL>
                      <a:noFill/>
                    </a:lnL>
                    <a:lnR>
                      <a:noFill/>
                    </a:lnR>
                    <a:lnT>
                      <a:noFill/>
                    </a:lnT>
                    <a:lnB>
                      <a:noFill/>
                    </a:lnB>
                  </a:tcPr>
                </a:tc>
                <a:tc>
                  <a:txBody>
                    <a:bodyPr/>
                    <a:lstStyle/>
                    <a:p>
                      <a:r>
                        <a:rPr lang="es-ES" sz="1000" b="0" i="0">
                          <a:solidFill>
                            <a:srgbClr val="222222"/>
                          </a:solidFill>
                          <a:latin typeface="Arial"/>
                        </a:rPr>
                        <a:t>2nd (867)</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(1186)</a:t>
                      </a:r>
                    </a:p>
                  </a:txBody>
                  <a:tcPr marL="10650" marR="10650" marT="10650" marB="10650">
                    <a:lnL>
                      <a:noFill/>
                    </a:lnL>
                    <a:lnR>
                      <a:noFill/>
                    </a:lnR>
                    <a:lnT>
                      <a:noFill/>
                    </a:lnT>
                    <a:lnB>
                      <a:noFill/>
                    </a:lnB>
                  </a:tcPr>
                </a:tc>
                <a:tc>
                  <a:txBody>
                    <a:bodyPr/>
                    <a:lstStyle/>
                    <a:p>
                      <a:r>
                        <a:rPr lang="es-ES" sz="1000" b="0" i="0" dirty="0" err="1">
                          <a:solidFill>
                            <a:srgbClr val="222222"/>
                          </a:solidFill>
                          <a:latin typeface="Arial"/>
                        </a:rPr>
                        <a:t>Randy</a:t>
                      </a:r>
                      <a:r>
                        <a:rPr lang="es-ES" sz="1000" b="0" i="0" dirty="0">
                          <a:solidFill>
                            <a:srgbClr val="222222"/>
                          </a:solidFill>
                          <a:latin typeface="Arial"/>
                        </a:rPr>
                        <a:t> </a:t>
                      </a:r>
                      <a:r>
                        <a:rPr lang="es-ES" sz="1000" b="0" i="0" dirty="0" err="1">
                          <a:solidFill>
                            <a:srgbClr val="222222"/>
                          </a:solidFill>
                          <a:latin typeface="Arial"/>
                        </a:rPr>
                        <a:t>Lein</a:t>
                      </a:r>
                      <a:endParaRPr lang="es-ES" sz="1000" b="0" i="0" dirty="0">
                        <a:solidFill>
                          <a:srgbClr val="222222"/>
                        </a:solidFill>
                        <a:latin typeface="Arial"/>
                      </a:endParaRP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1995:</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(1440)</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(844)</a:t>
                      </a:r>
                    </a:p>
                  </a:txBody>
                  <a:tcPr marL="10650" marR="10650" marT="10650" marB="10650">
                    <a:lnL>
                      <a:noFill/>
                    </a:lnL>
                    <a:lnR>
                      <a:noFill/>
                    </a:lnR>
                    <a:lnT>
                      <a:noFill/>
                    </a:lnT>
                    <a:lnB>
                      <a:noFill/>
                    </a:lnB>
                  </a:tcPr>
                </a:tc>
                <a:tc>
                  <a:txBody>
                    <a:bodyPr/>
                    <a:lstStyle/>
                    <a:p>
                      <a:r>
                        <a:rPr lang="es-ES" sz="1000" b="0" i="0">
                          <a:solidFill>
                            <a:srgbClr val="222222"/>
                          </a:solidFill>
                          <a:latin typeface="Arial"/>
                        </a:rPr>
                        <a:t>4th (1164)</a:t>
                      </a:r>
                    </a:p>
                  </a:txBody>
                  <a:tcPr marL="10650" marR="10650" marT="10650" marB="10650">
                    <a:lnL>
                      <a:noFill/>
                    </a:lnL>
                    <a:lnR>
                      <a:noFill/>
                    </a:lnR>
                    <a:lnT>
                      <a:noFill/>
                    </a:lnT>
                    <a:lnB>
                      <a:noFill/>
                    </a:lnB>
                  </a:tcPr>
                </a:tc>
                <a:tc>
                  <a:txBody>
                    <a:bodyPr/>
                    <a:lstStyle/>
                    <a:p>
                      <a:r>
                        <a:rPr lang="es-ES" sz="1000" b="0" i="0" dirty="0" err="1">
                          <a:solidFill>
                            <a:srgbClr val="222222"/>
                          </a:solidFill>
                          <a:latin typeface="Arial"/>
                        </a:rPr>
                        <a:t>Randy</a:t>
                      </a:r>
                      <a:r>
                        <a:rPr lang="es-ES" sz="1000" b="0" i="0" dirty="0">
                          <a:solidFill>
                            <a:srgbClr val="222222"/>
                          </a:solidFill>
                          <a:latin typeface="Arial"/>
                        </a:rPr>
                        <a:t> </a:t>
                      </a:r>
                      <a:r>
                        <a:rPr lang="es-ES" sz="1000" b="0" i="0" dirty="0" err="1">
                          <a:solidFill>
                            <a:srgbClr val="222222"/>
                          </a:solidFill>
                          <a:latin typeface="Arial"/>
                        </a:rPr>
                        <a:t>Lein</a:t>
                      </a:r>
                      <a:endParaRPr lang="es-ES" sz="1000" b="0" i="0" dirty="0">
                        <a:solidFill>
                          <a:srgbClr val="222222"/>
                        </a:solidFill>
                        <a:latin typeface="Arial"/>
                      </a:endParaRP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1994:</a:t>
                      </a:r>
                    </a:p>
                  </a:txBody>
                  <a:tcPr marL="10650" marR="10650" marT="10650" marB="10650">
                    <a:lnL>
                      <a:noFill/>
                    </a:lnL>
                    <a:lnR>
                      <a:noFill/>
                    </a:lnR>
                    <a:lnT>
                      <a:noFill/>
                    </a:lnT>
                    <a:lnB>
                      <a:noFill/>
                    </a:lnB>
                  </a:tcPr>
                </a:tc>
                <a:tc>
                  <a:txBody>
                    <a:bodyPr/>
                    <a:lstStyle/>
                    <a:p>
                      <a:r>
                        <a:rPr lang="es-ES" sz="1000" b="0" i="0">
                          <a:solidFill>
                            <a:srgbClr val="222222"/>
                          </a:solidFill>
                          <a:latin typeface="Arial"/>
                        </a:rPr>
                        <a:t>3rd (1473)</a:t>
                      </a:r>
                    </a:p>
                  </a:txBody>
                  <a:tcPr marL="10650" marR="10650" marT="10650" marB="10650">
                    <a:lnL>
                      <a:noFill/>
                    </a:lnL>
                    <a:lnR>
                      <a:noFill/>
                    </a:lnR>
                    <a:lnT>
                      <a:noFill/>
                    </a:lnT>
                    <a:lnB>
                      <a:noFill/>
                    </a:lnB>
                  </a:tcPr>
                </a:tc>
                <a:tc>
                  <a:txBody>
                    <a:bodyPr/>
                    <a:lstStyle/>
                    <a:p>
                      <a:r>
                        <a:rPr lang="es-ES" sz="1000" b="0" i="0">
                          <a:solidFill>
                            <a:srgbClr val="222222"/>
                          </a:solidFill>
                          <a:latin typeface="Arial"/>
                        </a:rPr>
                        <a:t>2nd (864)</a:t>
                      </a:r>
                    </a:p>
                  </a:txBody>
                  <a:tcPr marL="10650" marR="10650" marT="10650" marB="10650">
                    <a:lnL>
                      <a:noFill/>
                    </a:lnL>
                    <a:lnR>
                      <a:noFill/>
                    </a:lnR>
                    <a:lnT>
                      <a:noFill/>
                    </a:lnT>
                    <a:lnB>
                      <a:noFill/>
                    </a:lnB>
                  </a:tcPr>
                </a:tc>
                <a:tc>
                  <a:txBody>
                    <a:bodyPr/>
                    <a:lstStyle/>
                    <a:p>
                      <a:r>
                        <a:rPr lang="es-ES" sz="1000" b="0" i="0">
                          <a:solidFill>
                            <a:srgbClr val="222222"/>
                          </a:solidFill>
                          <a:latin typeface="Arial"/>
                        </a:rPr>
                        <a:t>T9th (1151)</a:t>
                      </a:r>
                    </a:p>
                  </a:txBody>
                  <a:tcPr marL="10650" marR="10650" marT="10650" marB="10650">
                    <a:lnL>
                      <a:noFill/>
                    </a:lnL>
                    <a:lnR>
                      <a:noFill/>
                    </a:lnR>
                    <a:lnT>
                      <a:noFill/>
                    </a:lnT>
                    <a:lnB>
                      <a:noFill/>
                    </a:lnB>
                  </a:tcPr>
                </a:tc>
                <a:tc>
                  <a:txBody>
                    <a:bodyPr/>
                    <a:lstStyle/>
                    <a:p>
                      <a:r>
                        <a:rPr lang="es-ES" sz="1000" b="0" i="0" dirty="0" err="1">
                          <a:solidFill>
                            <a:srgbClr val="222222"/>
                          </a:solidFill>
                          <a:latin typeface="Arial"/>
                        </a:rPr>
                        <a:t>Randy</a:t>
                      </a:r>
                      <a:r>
                        <a:rPr lang="es-ES" sz="1000" b="0" i="0" dirty="0">
                          <a:solidFill>
                            <a:srgbClr val="222222"/>
                          </a:solidFill>
                          <a:latin typeface="Arial"/>
                        </a:rPr>
                        <a:t> </a:t>
                      </a:r>
                      <a:r>
                        <a:rPr lang="es-ES" sz="1000" b="0" i="0" dirty="0" err="1">
                          <a:solidFill>
                            <a:srgbClr val="222222"/>
                          </a:solidFill>
                          <a:latin typeface="Arial"/>
                        </a:rPr>
                        <a:t>Lein</a:t>
                      </a:r>
                      <a:endParaRPr lang="es-ES" sz="1000" b="0" i="0" dirty="0">
                        <a:solidFill>
                          <a:srgbClr val="222222"/>
                        </a:solidFill>
                        <a:latin typeface="Arial"/>
                      </a:endParaRPr>
                    </a:p>
                  </a:txBody>
                  <a:tcPr marL="10650" marR="10650" marT="10650" marB="10650">
                    <a:lnL>
                      <a:noFill/>
                    </a:lnL>
                    <a:lnR>
                      <a:noFill/>
                    </a:lnR>
                    <a:lnT>
                      <a:noFill/>
                    </a:lnT>
                    <a:lnB>
                      <a:noFill/>
                    </a:lnB>
                  </a:tcPr>
                </a:tc>
              </a:tr>
            </a:tbl>
          </a:graphicData>
        </a:graphic>
      </p:graphicFrame>
      <p:sp>
        <p:nvSpPr>
          <p:cNvPr id="10340" name="Rectangle 1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s-E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sp>
        <p:nvSpPr>
          <p:cNvPr id="12291" name="7 CuadroTexto"/>
          <p:cNvSpPr txBox="1">
            <a:spLocks noChangeArrowheads="1"/>
          </p:cNvSpPr>
          <p:nvPr/>
        </p:nvSpPr>
        <p:spPr bwMode="auto">
          <a:xfrm>
            <a:off x="395288" y="5013325"/>
            <a:ext cx="2305050" cy="276225"/>
          </a:xfrm>
          <a:prstGeom prst="rect">
            <a:avLst/>
          </a:prstGeom>
          <a:noFill/>
          <a:ln w="9525">
            <a:noFill/>
            <a:miter lim="800000"/>
            <a:headEnd/>
            <a:tailEnd/>
          </a:ln>
        </p:spPr>
        <p:txBody>
          <a:bodyPr>
            <a:spAutoFit/>
          </a:bodyPr>
          <a:lstStyle/>
          <a:p>
            <a:pPr algn="ctr"/>
            <a:r>
              <a:rPr lang="es-ES" sz="1200" b="1">
                <a:latin typeface="Calibri" pitchFamily="34" charset="0"/>
              </a:rPr>
              <a:t>Ken McDonald Golf Course </a:t>
            </a:r>
            <a:endParaRPr lang="es-ES" sz="1200">
              <a:latin typeface="Calibri" pitchFamily="34" charset="0"/>
            </a:endParaRPr>
          </a:p>
        </p:txBody>
      </p:sp>
      <p:pic>
        <p:nvPicPr>
          <p:cNvPr id="12292" name="Picture 6" descr="http://www.tempe.gov/golf/images/RH1.jpg"/>
          <p:cNvPicPr>
            <a:picLocks noChangeAspect="1" noChangeArrowheads="1"/>
          </p:cNvPicPr>
          <p:nvPr/>
        </p:nvPicPr>
        <p:blipFill>
          <a:blip r:embed="rId3" cstate="print"/>
          <a:srcRect/>
          <a:stretch>
            <a:fillRect/>
          </a:stretch>
        </p:blipFill>
        <p:spPr bwMode="auto">
          <a:xfrm>
            <a:off x="0" y="2852738"/>
            <a:ext cx="5327650" cy="4005262"/>
          </a:xfrm>
          <a:prstGeom prst="rect">
            <a:avLst/>
          </a:prstGeom>
          <a:noFill/>
          <a:ln w="9525">
            <a:noFill/>
            <a:miter lim="800000"/>
            <a:headEnd/>
            <a:tailEnd/>
          </a:ln>
        </p:spPr>
      </p:pic>
      <p:sp>
        <p:nvSpPr>
          <p:cNvPr id="11" name="10 CuadroTexto"/>
          <p:cNvSpPr txBox="1"/>
          <p:nvPr/>
        </p:nvSpPr>
        <p:spPr>
          <a:xfrm>
            <a:off x="250825" y="2492375"/>
            <a:ext cx="2592388" cy="369888"/>
          </a:xfrm>
          <a:prstGeom prst="rect">
            <a:avLst/>
          </a:prstGeom>
          <a:noFill/>
        </p:spPr>
        <p:txBody>
          <a:bodyPr>
            <a:spAutoFit/>
          </a:bodyPr>
          <a:lstStyle/>
          <a:p>
            <a:pPr algn="ctr" fontAlgn="auto">
              <a:spcBef>
                <a:spcPts val="0"/>
              </a:spcBef>
              <a:spcAft>
                <a:spcPts val="0"/>
              </a:spcAft>
              <a:defRPr/>
            </a:pPr>
            <a:r>
              <a:rPr lang="es-ES" b="1" dirty="0" err="1">
                <a:solidFill>
                  <a:schemeClr val="accent3">
                    <a:lumMod val="50000"/>
                  </a:schemeClr>
                </a:solidFill>
                <a:latin typeface="+mn-lt"/>
              </a:rPr>
              <a:t>Rolling</a:t>
            </a:r>
            <a:r>
              <a:rPr lang="es-ES" b="1" dirty="0">
                <a:solidFill>
                  <a:schemeClr val="accent3">
                    <a:lumMod val="50000"/>
                  </a:schemeClr>
                </a:solidFill>
                <a:latin typeface="+mn-lt"/>
              </a:rPr>
              <a:t> </a:t>
            </a:r>
            <a:r>
              <a:rPr lang="es-ES" b="1" dirty="0" err="1">
                <a:solidFill>
                  <a:schemeClr val="accent3">
                    <a:lumMod val="50000"/>
                  </a:schemeClr>
                </a:solidFill>
                <a:latin typeface="+mn-lt"/>
              </a:rPr>
              <a:t>Hills</a:t>
            </a:r>
            <a:r>
              <a:rPr lang="es-ES" b="1" dirty="0">
                <a:solidFill>
                  <a:schemeClr val="accent3">
                    <a:lumMod val="50000"/>
                  </a:schemeClr>
                </a:solidFill>
                <a:latin typeface="+mn-lt"/>
              </a:rPr>
              <a:t> Golf </a:t>
            </a:r>
            <a:r>
              <a:rPr lang="es-ES" b="1" dirty="0" err="1">
                <a:solidFill>
                  <a:schemeClr val="accent3">
                    <a:lumMod val="50000"/>
                  </a:schemeClr>
                </a:solidFill>
                <a:latin typeface="+mn-lt"/>
              </a:rPr>
              <a:t>Course</a:t>
            </a:r>
            <a:endParaRPr lang="es-ES" dirty="0">
              <a:solidFill>
                <a:schemeClr val="accent3">
                  <a:lumMod val="50000"/>
                </a:schemeClr>
              </a:solidFill>
              <a:latin typeface="+mn-lt"/>
            </a:endParaRPr>
          </a:p>
        </p:txBody>
      </p:sp>
      <p:pic>
        <p:nvPicPr>
          <p:cNvPr id="12294" name="Picture 8" descr="http://www.tempe.gov/golf/images/KMD0017.jpg"/>
          <p:cNvPicPr>
            <a:picLocks noChangeAspect="1" noChangeArrowheads="1"/>
          </p:cNvPicPr>
          <p:nvPr/>
        </p:nvPicPr>
        <p:blipFill>
          <a:blip r:embed="rId4" cstate="print"/>
          <a:srcRect/>
          <a:stretch>
            <a:fillRect/>
          </a:stretch>
        </p:blipFill>
        <p:spPr bwMode="auto">
          <a:xfrm>
            <a:off x="4640263" y="0"/>
            <a:ext cx="4503737" cy="2879725"/>
          </a:xfrm>
          <a:prstGeom prst="rect">
            <a:avLst/>
          </a:prstGeom>
          <a:noFill/>
          <a:ln w="9525">
            <a:noFill/>
            <a:miter lim="800000"/>
            <a:headEnd/>
            <a:tailEnd/>
          </a:ln>
        </p:spPr>
      </p:pic>
      <p:pic>
        <p:nvPicPr>
          <p:cNvPr id="12295" name="Picture 10" descr="http://www.tempe.gov/golf/images/KMD0005.jpg"/>
          <p:cNvPicPr>
            <a:picLocks noChangeAspect="1" noChangeArrowheads="1"/>
          </p:cNvPicPr>
          <p:nvPr/>
        </p:nvPicPr>
        <p:blipFill>
          <a:blip r:embed="rId5" cstate="print"/>
          <a:srcRect/>
          <a:stretch>
            <a:fillRect/>
          </a:stretch>
        </p:blipFill>
        <p:spPr bwMode="auto">
          <a:xfrm>
            <a:off x="5724525" y="3789363"/>
            <a:ext cx="3205163" cy="2160587"/>
          </a:xfrm>
          <a:prstGeom prst="rect">
            <a:avLst/>
          </a:prstGeom>
          <a:noFill/>
          <a:ln w="9525">
            <a:noFill/>
            <a:miter lim="800000"/>
            <a:headEnd/>
            <a:tailEnd/>
          </a:ln>
        </p:spPr>
      </p:pic>
      <p:sp>
        <p:nvSpPr>
          <p:cNvPr id="14" name="13 CuadroTexto"/>
          <p:cNvSpPr txBox="1"/>
          <p:nvPr/>
        </p:nvSpPr>
        <p:spPr>
          <a:xfrm rot="10800000" flipV="1">
            <a:off x="5795963" y="3062288"/>
            <a:ext cx="3630612" cy="368300"/>
          </a:xfrm>
          <a:prstGeom prst="rect">
            <a:avLst/>
          </a:prstGeom>
          <a:noFill/>
        </p:spPr>
        <p:txBody>
          <a:bodyPr>
            <a:spAutoFit/>
          </a:bodyPr>
          <a:lstStyle/>
          <a:p>
            <a:pPr fontAlgn="auto">
              <a:spcBef>
                <a:spcPts val="0"/>
              </a:spcBef>
              <a:spcAft>
                <a:spcPts val="0"/>
              </a:spcAft>
              <a:defRPr/>
            </a:pPr>
            <a:r>
              <a:rPr lang="es-ES" b="1" dirty="0">
                <a:solidFill>
                  <a:schemeClr val="accent3">
                    <a:lumMod val="50000"/>
                  </a:schemeClr>
                </a:solidFill>
                <a:latin typeface="+mn-lt"/>
              </a:rPr>
              <a:t>Ken</a:t>
            </a:r>
            <a:r>
              <a:rPr lang="es-ES" b="1" dirty="0">
                <a:latin typeface="+mn-lt"/>
              </a:rPr>
              <a:t> </a:t>
            </a:r>
            <a:r>
              <a:rPr lang="es-ES" b="1" dirty="0">
                <a:solidFill>
                  <a:schemeClr val="accent3">
                    <a:lumMod val="50000"/>
                  </a:schemeClr>
                </a:solidFill>
                <a:latin typeface="+mn-lt"/>
              </a:rPr>
              <a:t>McDonald</a:t>
            </a:r>
            <a:r>
              <a:rPr lang="es-ES" b="1" dirty="0">
                <a:latin typeface="+mn-lt"/>
              </a:rPr>
              <a:t> </a:t>
            </a:r>
            <a:r>
              <a:rPr lang="es-ES" b="1" dirty="0">
                <a:solidFill>
                  <a:schemeClr val="accent3">
                    <a:lumMod val="50000"/>
                  </a:schemeClr>
                </a:solidFill>
                <a:latin typeface="+mn-lt"/>
              </a:rPr>
              <a:t>Golf</a:t>
            </a:r>
            <a:r>
              <a:rPr lang="es-ES" b="1" dirty="0">
                <a:latin typeface="+mn-lt"/>
              </a:rPr>
              <a:t> </a:t>
            </a:r>
            <a:r>
              <a:rPr lang="es-ES" b="1" dirty="0" err="1">
                <a:solidFill>
                  <a:schemeClr val="accent3">
                    <a:lumMod val="50000"/>
                  </a:schemeClr>
                </a:solidFill>
                <a:latin typeface="+mn-lt"/>
              </a:rPr>
              <a:t>Course</a:t>
            </a:r>
            <a:endParaRPr lang="es-ES" dirty="0">
              <a:solidFill>
                <a:schemeClr val="accent3">
                  <a:lumMod val="50000"/>
                </a:schemeClr>
              </a:solidFill>
              <a:latin typeface="+mn-lt"/>
            </a:endParaRPr>
          </a:p>
        </p:txBody>
      </p:sp>
      <p:sp>
        <p:nvSpPr>
          <p:cNvPr id="16" name="15 Rectángulo"/>
          <p:cNvSpPr/>
          <p:nvPr/>
        </p:nvSpPr>
        <p:spPr>
          <a:xfrm>
            <a:off x="323529" y="980728"/>
            <a:ext cx="3528392" cy="707886"/>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Otros Campos de Tempe donde juega ASU</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4213" y="2201863"/>
          <a:ext cx="7920879" cy="3662772"/>
        </p:xfrm>
        <a:graphic>
          <a:graphicData uri="http://schemas.openxmlformats.org/drawingml/2006/table">
            <a:tbl>
              <a:tblPr/>
              <a:tblGrid>
                <a:gridCol w="2640293"/>
                <a:gridCol w="2640293"/>
                <a:gridCol w="2640293"/>
              </a:tblGrid>
              <a:tr h="309903">
                <a:tc>
                  <a:txBody>
                    <a:bodyPr/>
                    <a:lstStyle/>
                    <a:p>
                      <a:pPr>
                        <a:spcAft>
                          <a:spcPts val="0"/>
                        </a:spcAft>
                      </a:pPr>
                      <a:r>
                        <a:rPr lang="es-ES" sz="1200" b="1">
                          <a:solidFill>
                            <a:srgbClr val="222222"/>
                          </a:solidFill>
                          <a:latin typeface="Arial"/>
                          <a:ea typeface="Times New Roman"/>
                          <a:cs typeface="Arial"/>
                        </a:rPr>
                        <a:t>NOMBRE</a:t>
                      </a:r>
                      <a:endParaRPr lang="es-ES" sz="1200">
                        <a:latin typeface="Arial"/>
                        <a:ea typeface="Calibri"/>
                        <a:cs typeface="Times New Roman"/>
                      </a:endParaRPr>
                    </a:p>
                  </a:txBody>
                  <a:tcPr marL="19050" marR="19050" marT="19050" marB="19050" anchor="ctr">
                    <a:lnL>
                      <a:noFill/>
                    </a:lnL>
                    <a:lnR>
                      <a:noFill/>
                    </a:lnR>
                    <a:lnT>
                      <a:noFill/>
                    </a:lnT>
                    <a:lnB>
                      <a:noFill/>
                    </a:lnB>
                    <a:solidFill>
                      <a:srgbClr val="FFCC00"/>
                    </a:solidFill>
                  </a:tcPr>
                </a:tc>
                <a:tc>
                  <a:txBody>
                    <a:bodyPr/>
                    <a:lstStyle/>
                    <a:p>
                      <a:pPr>
                        <a:spcAft>
                          <a:spcPts val="0"/>
                        </a:spcAft>
                      </a:pPr>
                      <a:r>
                        <a:rPr lang="es-ES" sz="1200" b="1">
                          <a:solidFill>
                            <a:srgbClr val="222222"/>
                          </a:solidFill>
                          <a:latin typeface="Arial"/>
                          <a:ea typeface="Times New Roman"/>
                          <a:cs typeface="Arial"/>
                        </a:rPr>
                        <a:t>CLASE</a:t>
                      </a:r>
                      <a:endParaRPr lang="es-ES" sz="1200">
                        <a:latin typeface="Arial"/>
                        <a:ea typeface="Calibri"/>
                        <a:cs typeface="Times New Roman"/>
                      </a:endParaRPr>
                    </a:p>
                  </a:txBody>
                  <a:tcPr marL="19050" marR="19050" marT="19050" marB="19050" anchor="ctr">
                    <a:lnL>
                      <a:noFill/>
                    </a:lnL>
                    <a:lnR>
                      <a:noFill/>
                    </a:lnR>
                    <a:lnT>
                      <a:noFill/>
                    </a:lnT>
                    <a:lnB>
                      <a:noFill/>
                    </a:lnB>
                    <a:solidFill>
                      <a:srgbClr val="FFCC00"/>
                    </a:solidFill>
                  </a:tcPr>
                </a:tc>
                <a:tc>
                  <a:txBody>
                    <a:bodyPr/>
                    <a:lstStyle/>
                    <a:p>
                      <a:pPr>
                        <a:spcAft>
                          <a:spcPts val="0"/>
                        </a:spcAft>
                      </a:pPr>
                      <a:r>
                        <a:rPr lang="es-ES" sz="1200" b="1">
                          <a:solidFill>
                            <a:srgbClr val="222222"/>
                          </a:solidFill>
                          <a:latin typeface="Arial"/>
                          <a:ea typeface="Times New Roman"/>
                          <a:cs typeface="Arial"/>
                        </a:rPr>
                        <a:t>LUGAR NACIMIENTO/UTLIMO COLEGIO</a:t>
                      </a:r>
                      <a:endParaRPr lang="es-ES" sz="1200">
                        <a:latin typeface="Arial"/>
                        <a:ea typeface="Calibri"/>
                        <a:cs typeface="Times New Roman"/>
                      </a:endParaRPr>
                    </a:p>
                  </a:txBody>
                  <a:tcPr marL="19050" marR="19050" marT="19050" marB="19050" anchor="ctr">
                    <a:lnL>
                      <a:noFill/>
                    </a:lnL>
                    <a:lnR>
                      <a:noFill/>
                    </a:lnR>
                    <a:lnT>
                      <a:noFill/>
                    </a:lnT>
                    <a:lnB>
                      <a:noFill/>
                    </a:lnB>
                    <a:solidFill>
                      <a:srgbClr val="FFCC00"/>
                    </a:solidFill>
                  </a:tcPr>
                </a:tc>
              </a:tr>
              <a:tr h="309903">
                <a:tc>
                  <a:txBody>
                    <a:bodyPr/>
                    <a:lstStyle/>
                    <a:p>
                      <a:pPr>
                        <a:spcAft>
                          <a:spcPts val="0"/>
                        </a:spcAft>
                      </a:pPr>
                      <a:r>
                        <a:rPr lang="es-ES" sz="1200" u="sng">
                          <a:solidFill>
                            <a:srgbClr val="444444"/>
                          </a:solidFill>
                          <a:latin typeface="Arial"/>
                          <a:ea typeface="Times New Roman"/>
                          <a:cs typeface="Arial"/>
                          <a:hlinkClick r:id="rId2"/>
                        </a:rPr>
                        <a:t>Thomas Buran</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Sr./TR</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n-US" sz="1200">
                          <a:solidFill>
                            <a:srgbClr val="222222"/>
                          </a:solidFill>
                          <a:latin typeface="Arial"/>
                          <a:ea typeface="Times New Roman"/>
                          <a:cs typeface="Arial"/>
                        </a:rPr>
                        <a:t>Scottsdale, Ariz./University of San Francisco</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3"/>
                        </a:rPr>
                        <a:t>James Byrne</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Sr./3V</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Banchory, Scotland/Banchory Academy</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4"/>
                        </a:rPr>
                        <a:t>Spencer Fletcher</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Jr./2V</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Los Altos, Calif./Mountain View</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5"/>
                        </a:rPr>
                        <a:t>Philip Francis</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Jr./TR</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n-US" sz="1200">
                          <a:solidFill>
                            <a:srgbClr val="222222"/>
                          </a:solidFill>
                          <a:latin typeface="Arial"/>
                          <a:ea typeface="Times New Roman"/>
                          <a:cs typeface="Arial"/>
                        </a:rPr>
                        <a:t>Scottsdale, Ariz./UCLA/Notre Dame Prep</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6"/>
                        </a:rPr>
                        <a:t>Jesper Kennegard</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Sr./3V</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Klippan, Sweden/Klippan Gymnasieskola</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7"/>
                        </a:rPr>
                        <a:t>Scott Pinckney</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Sr./3V</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Anthem, Ariz./Boulder Creek</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8"/>
                        </a:rPr>
                        <a:t>Jin Song</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So./1V</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Phoenix, Ariz./Pinnacle Peak</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9"/>
                        </a:rPr>
                        <a:t>Wes Strang</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Fr./HS</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Bethesda, Md./Georgetown Prep</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10"/>
                        </a:rPr>
                        <a:t>Oscar Zetterwall</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Sr./TR</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n-US" sz="1200" dirty="0">
                          <a:solidFill>
                            <a:srgbClr val="222222"/>
                          </a:solidFill>
                          <a:latin typeface="Arial"/>
                          <a:ea typeface="Times New Roman"/>
                          <a:cs typeface="Arial"/>
                        </a:rPr>
                        <a:t>Stockholm, Sweden/University of New Orleans</a:t>
                      </a:r>
                      <a:endParaRPr lang="es-ES" sz="1200" dirty="0">
                        <a:latin typeface="Arial"/>
                        <a:ea typeface="Calibri"/>
                        <a:cs typeface="Times New Roman"/>
                      </a:endParaRPr>
                    </a:p>
                  </a:txBody>
                  <a:tcPr marL="19050" marR="19050" marT="19050" marB="19050" anchor="ctr">
                    <a:lnL>
                      <a:noFill/>
                    </a:lnL>
                    <a:lnR>
                      <a:noFill/>
                    </a:lnR>
                    <a:lnT>
                      <a:noFill/>
                    </a:lnT>
                    <a:lnB>
                      <a:noFill/>
                    </a:lnB>
                  </a:tcPr>
                </a:tc>
              </a:tr>
            </a:tbl>
          </a:graphicData>
        </a:graphic>
      </p:graphicFrame>
      <p:pic>
        <p:nvPicPr>
          <p:cNvPr id="13345" name="Picture 2" descr="Arizona State University"/>
          <p:cNvPicPr>
            <a:picLocks noChangeAspect="1" noChangeArrowheads="1"/>
          </p:cNvPicPr>
          <p:nvPr/>
        </p:nvPicPr>
        <p:blipFill>
          <a:blip r:embed="rId11" cstate="print"/>
          <a:srcRect/>
          <a:stretch>
            <a:fillRect/>
          </a:stretch>
        </p:blipFill>
        <p:spPr bwMode="auto">
          <a:xfrm>
            <a:off x="0" y="0"/>
            <a:ext cx="1933575" cy="304800"/>
          </a:xfrm>
          <a:prstGeom prst="rect">
            <a:avLst/>
          </a:prstGeom>
          <a:noFill/>
          <a:ln w="9525">
            <a:noFill/>
            <a:miter lim="800000"/>
            <a:headEnd/>
            <a:tailEnd/>
          </a:ln>
        </p:spPr>
      </p:pic>
      <p:sp>
        <p:nvSpPr>
          <p:cNvPr id="4" name="3 Rectángulo"/>
          <p:cNvSpPr/>
          <p:nvPr/>
        </p:nvSpPr>
        <p:spPr>
          <a:xfrm>
            <a:off x="3254972" y="620688"/>
            <a:ext cx="3765299" cy="646331"/>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Equipo de Golf masculino</a:t>
            </a:r>
          </a:p>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2010-2011</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4213" y="2293938"/>
          <a:ext cx="7416824" cy="3367628"/>
        </p:xfrm>
        <a:graphic>
          <a:graphicData uri="http://schemas.openxmlformats.org/drawingml/2006/table">
            <a:tbl>
              <a:tblPr/>
              <a:tblGrid>
                <a:gridCol w="1854206"/>
                <a:gridCol w="1854206"/>
                <a:gridCol w="1854206"/>
                <a:gridCol w="1854206"/>
              </a:tblGrid>
              <a:tr h="841907">
                <a:tc>
                  <a:txBody>
                    <a:bodyPr/>
                    <a:lstStyle/>
                    <a:p>
                      <a:pPr algn="ctr"/>
                      <a:r>
                        <a:rPr lang="es-ES" b="1" u="sng" dirty="0" smtClean="0">
                          <a:solidFill>
                            <a:srgbClr val="000000"/>
                          </a:solidFill>
                          <a:latin typeface="Verdana"/>
                        </a:rPr>
                        <a:t>Nombre</a:t>
                      </a:r>
                      <a:endParaRPr lang="es-ES" b="1" u="sng" dirty="0">
                        <a:solidFill>
                          <a:srgbClr val="000000"/>
                        </a:solidFill>
                        <a:latin typeface="Verdana"/>
                      </a:endParaRPr>
                    </a:p>
                  </a:txBody>
                  <a:tcPr marL="9525" marR="9525" marT="9525" marB="9525" anchor="ctr">
                    <a:lnL>
                      <a:noFill/>
                    </a:lnL>
                    <a:lnR>
                      <a:noFill/>
                    </a:lnR>
                    <a:lnT>
                      <a:noFill/>
                    </a:lnT>
                    <a:lnB>
                      <a:noFill/>
                    </a:lnB>
                    <a:solidFill>
                      <a:srgbClr val="FFFFFF"/>
                    </a:solidFill>
                  </a:tcPr>
                </a:tc>
                <a:tc>
                  <a:txBody>
                    <a:bodyPr/>
                    <a:lstStyle/>
                    <a:p>
                      <a:pPr algn="ctr"/>
                      <a:r>
                        <a:rPr lang="es-ES" b="1" u="sng" dirty="0" smtClean="0">
                          <a:solidFill>
                            <a:srgbClr val="000000"/>
                          </a:solidFill>
                          <a:latin typeface="Verdana"/>
                        </a:rPr>
                        <a:t>Clase</a:t>
                      </a:r>
                      <a:endParaRPr lang="es-ES" b="1" u="sng" dirty="0">
                        <a:solidFill>
                          <a:srgbClr val="000000"/>
                        </a:solidFill>
                        <a:latin typeface="Verdana"/>
                      </a:endParaRPr>
                    </a:p>
                  </a:txBody>
                  <a:tcPr marL="9525" marR="9525" marT="9525" marB="9525" anchor="ctr">
                    <a:lnL>
                      <a:noFill/>
                    </a:lnL>
                    <a:lnR>
                      <a:noFill/>
                    </a:lnR>
                    <a:lnT>
                      <a:noFill/>
                    </a:lnT>
                    <a:lnB>
                      <a:noFill/>
                    </a:lnB>
                    <a:solidFill>
                      <a:srgbClr val="FFFFFF"/>
                    </a:solidFill>
                  </a:tcPr>
                </a:tc>
                <a:tc>
                  <a:txBody>
                    <a:bodyPr/>
                    <a:lstStyle/>
                    <a:p>
                      <a:pPr algn="ctr"/>
                      <a:r>
                        <a:rPr lang="es-ES" b="1" dirty="0" smtClean="0">
                          <a:solidFill>
                            <a:srgbClr val="000000"/>
                          </a:solidFill>
                          <a:latin typeface="Verdana"/>
                        </a:rPr>
                        <a:t>Golpes (media)</a:t>
                      </a:r>
                      <a:endParaRPr lang="es-ES" b="1" dirty="0">
                        <a:solidFill>
                          <a:srgbClr val="000000"/>
                        </a:solidFill>
                        <a:latin typeface="Verdana"/>
                      </a:endParaRPr>
                    </a:p>
                  </a:txBody>
                  <a:tcPr marL="9525" marR="9525" marT="9525" marB="9525" anchor="ctr">
                    <a:lnL>
                      <a:noFill/>
                    </a:lnL>
                    <a:lnR>
                      <a:noFill/>
                    </a:lnR>
                    <a:lnT>
                      <a:noFill/>
                    </a:lnT>
                    <a:lnB>
                      <a:noFill/>
                    </a:lnB>
                    <a:solidFill>
                      <a:srgbClr val="FFFFFF"/>
                    </a:solidFill>
                  </a:tcPr>
                </a:tc>
                <a:tc>
                  <a:txBody>
                    <a:bodyPr/>
                    <a:lstStyle/>
                    <a:p>
                      <a:pPr algn="ctr"/>
                      <a:r>
                        <a:rPr lang="es-ES" b="1" dirty="0" smtClean="0">
                          <a:solidFill>
                            <a:srgbClr val="000000"/>
                          </a:solidFill>
                          <a:latin typeface="Verdana"/>
                        </a:rPr>
                        <a:t>Lugar </a:t>
                      </a:r>
                      <a:r>
                        <a:rPr lang="es-ES" b="1" dirty="0" err="1" smtClean="0">
                          <a:solidFill>
                            <a:srgbClr val="000000"/>
                          </a:solidFill>
                          <a:latin typeface="Verdana"/>
                        </a:rPr>
                        <a:t>nacim</a:t>
                      </a:r>
                      <a:r>
                        <a:rPr lang="es-ES" b="1" dirty="0" smtClean="0">
                          <a:solidFill>
                            <a:srgbClr val="000000"/>
                          </a:solidFill>
                          <a:latin typeface="Verdana"/>
                        </a:rPr>
                        <a:t>.</a:t>
                      </a:r>
                      <a:endParaRPr lang="es-ES" b="1" dirty="0">
                        <a:solidFill>
                          <a:srgbClr val="000000"/>
                        </a:solidFill>
                        <a:latin typeface="Verdana"/>
                      </a:endParaRPr>
                    </a:p>
                  </a:txBody>
                  <a:tcPr marL="9525" marR="9525" marT="9525" marB="9525" anchor="ctr">
                    <a:lnL>
                      <a:noFill/>
                    </a:lnL>
                    <a:lnR>
                      <a:noFill/>
                    </a:lnR>
                    <a:lnT>
                      <a:noFill/>
                    </a:lnT>
                    <a:lnB>
                      <a:noFill/>
                    </a:lnB>
                    <a:solidFill>
                      <a:srgbClr val="FFFFFF"/>
                    </a:solidFill>
                  </a:tcPr>
                </a:tc>
              </a:tr>
              <a:tr h="841907">
                <a:tc>
                  <a:txBody>
                    <a:bodyPr/>
                    <a:lstStyle/>
                    <a:p>
                      <a:pPr algn="l"/>
                      <a:r>
                        <a:rPr lang="es-ES" b="0" i="0" u="sng">
                          <a:solidFill>
                            <a:srgbClr val="444444"/>
                          </a:solidFill>
                          <a:latin typeface="Arial"/>
                          <a:hlinkClick r:id="rId2"/>
                        </a:rPr>
                        <a:t>Carlota Ciganda</a:t>
                      </a:r>
                      <a:endParaRPr lang="es-ES" b="0" i="0">
                        <a:solidFill>
                          <a:srgbClr val="222222"/>
                        </a:solidFill>
                        <a:latin typeface="Arial"/>
                      </a:endParaRPr>
                    </a:p>
                  </a:txBody>
                  <a:tcPr marL="9525" marR="9525" marT="9525" marB="9525" anchor="ctr">
                    <a:lnL>
                      <a:noFill/>
                    </a:lnL>
                    <a:lnR>
                      <a:noFill/>
                    </a:lnR>
                    <a:lnT>
                      <a:noFill/>
                    </a:lnT>
                    <a:lnB>
                      <a:noFill/>
                    </a:lnB>
                    <a:solidFill>
                      <a:srgbClr val="FFFFFF"/>
                    </a:solidFill>
                  </a:tcPr>
                </a:tc>
                <a:tc>
                  <a:txBody>
                    <a:bodyPr/>
                    <a:lstStyle/>
                    <a:p>
                      <a:pPr algn="l"/>
                      <a:r>
                        <a:rPr lang="es-ES" b="0" i="0" dirty="0">
                          <a:solidFill>
                            <a:srgbClr val="FF0000"/>
                          </a:solidFill>
                          <a:latin typeface="Arial"/>
                        </a:rPr>
                        <a:t>JR</a:t>
                      </a:r>
                    </a:p>
                  </a:txBody>
                  <a:tcPr marL="9525" marR="9525" marT="9525" marB="9525" anchor="ctr">
                    <a:lnL>
                      <a:noFill/>
                    </a:lnL>
                    <a:lnR>
                      <a:noFill/>
                    </a:lnR>
                    <a:lnT>
                      <a:noFill/>
                    </a:lnT>
                    <a:lnB>
                      <a:noFill/>
                    </a:lnB>
                    <a:solidFill>
                      <a:srgbClr val="FFFFFF"/>
                    </a:solidFill>
                  </a:tcPr>
                </a:tc>
                <a:tc>
                  <a:txBody>
                    <a:bodyPr/>
                    <a:lstStyle/>
                    <a:p>
                      <a:pPr algn="l"/>
                      <a:r>
                        <a:rPr lang="es-ES" b="0" i="0" dirty="0">
                          <a:solidFill>
                            <a:srgbClr val="FF0000"/>
                          </a:solidFill>
                          <a:latin typeface="Arial"/>
                        </a:rPr>
                        <a:t>72.43</a:t>
                      </a:r>
                    </a:p>
                  </a:txBody>
                  <a:tcPr marL="9525" marR="9525" marT="9525" marB="9525" anchor="ctr">
                    <a:lnL>
                      <a:noFill/>
                    </a:lnL>
                    <a:lnR>
                      <a:noFill/>
                    </a:lnR>
                    <a:lnT>
                      <a:noFill/>
                    </a:lnT>
                    <a:lnB>
                      <a:noFill/>
                    </a:lnB>
                    <a:solidFill>
                      <a:srgbClr val="FFFFFF"/>
                    </a:solidFill>
                  </a:tcPr>
                </a:tc>
                <a:tc>
                  <a:txBody>
                    <a:bodyPr/>
                    <a:lstStyle/>
                    <a:p>
                      <a:pPr algn="l"/>
                      <a:r>
                        <a:rPr lang="es-ES" b="0" i="0" dirty="0">
                          <a:solidFill>
                            <a:srgbClr val="FF0000"/>
                          </a:solidFill>
                          <a:latin typeface="Arial"/>
                        </a:rPr>
                        <a:t>Pamplona, </a:t>
                      </a:r>
                      <a:r>
                        <a:rPr lang="es-ES" b="0" i="0" dirty="0" err="1">
                          <a:solidFill>
                            <a:srgbClr val="FF0000"/>
                          </a:solidFill>
                          <a:latin typeface="Arial"/>
                        </a:rPr>
                        <a:t>Spain</a:t>
                      </a:r>
                      <a:endParaRPr lang="es-ES" b="0" i="0" dirty="0">
                        <a:solidFill>
                          <a:srgbClr val="FF0000"/>
                        </a:solidFill>
                        <a:latin typeface="Arial"/>
                      </a:endParaRPr>
                    </a:p>
                  </a:txBody>
                  <a:tcPr marL="9525" marR="9525" marT="9525" marB="9525" anchor="ctr">
                    <a:lnL>
                      <a:noFill/>
                    </a:lnL>
                    <a:lnR>
                      <a:noFill/>
                    </a:lnR>
                    <a:lnT>
                      <a:noFill/>
                    </a:lnT>
                    <a:lnB>
                      <a:noFill/>
                    </a:lnB>
                    <a:solidFill>
                      <a:srgbClr val="FFFFFF"/>
                    </a:solidFill>
                  </a:tcPr>
                </a:tc>
              </a:tr>
              <a:tr h="841907">
                <a:tc>
                  <a:txBody>
                    <a:bodyPr/>
                    <a:lstStyle/>
                    <a:p>
                      <a:pPr algn="l"/>
                      <a:r>
                        <a:rPr lang="es-ES" b="0" i="0" u="sng">
                          <a:solidFill>
                            <a:srgbClr val="444444"/>
                          </a:solidFill>
                          <a:latin typeface="Arial"/>
                          <a:hlinkClick r:id="rId3"/>
                        </a:rPr>
                        <a:t>Nicole Jones</a:t>
                      </a:r>
                      <a:endParaRPr lang="es-ES" b="0" i="0">
                        <a:solidFill>
                          <a:srgbClr val="222222"/>
                        </a:solidFill>
                        <a:latin typeface="Arial"/>
                      </a:endParaRPr>
                    </a:p>
                  </a:txBody>
                  <a:tcPr marL="9525" marR="9525" marT="9525" marB="9525" anchor="ctr">
                    <a:lnL>
                      <a:noFill/>
                    </a:lnL>
                    <a:lnR>
                      <a:noFill/>
                    </a:lnR>
                    <a:lnT>
                      <a:noFill/>
                    </a:lnT>
                    <a:lnB>
                      <a:noFill/>
                    </a:lnB>
                    <a:solidFill>
                      <a:srgbClr val="FFFFFF"/>
                    </a:solidFill>
                  </a:tcPr>
                </a:tc>
                <a:tc>
                  <a:txBody>
                    <a:bodyPr/>
                    <a:lstStyle/>
                    <a:p>
                      <a:pPr algn="l"/>
                      <a:r>
                        <a:rPr lang="es-ES" b="0" i="0">
                          <a:solidFill>
                            <a:srgbClr val="222222"/>
                          </a:solidFill>
                          <a:latin typeface="Arial"/>
                        </a:rPr>
                        <a:t>FR</a:t>
                      </a:r>
                    </a:p>
                  </a:txBody>
                  <a:tcPr marL="9525" marR="9525" marT="9525" marB="9525" anchor="ctr">
                    <a:lnL>
                      <a:noFill/>
                    </a:lnL>
                    <a:lnR>
                      <a:noFill/>
                    </a:lnR>
                    <a:lnT>
                      <a:noFill/>
                    </a:lnT>
                    <a:lnB>
                      <a:noFill/>
                    </a:lnB>
                    <a:solidFill>
                      <a:srgbClr val="FFFFFF"/>
                    </a:solidFill>
                  </a:tcPr>
                </a:tc>
                <a:tc>
                  <a:txBody>
                    <a:bodyPr/>
                    <a:lstStyle/>
                    <a:p>
                      <a:pPr algn="l"/>
                      <a:r>
                        <a:rPr lang="es-ES" b="0" i="0">
                          <a:solidFill>
                            <a:srgbClr val="222222"/>
                          </a:solidFill>
                          <a:latin typeface="Arial"/>
                        </a:rPr>
                        <a:t>--</a:t>
                      </a:r>
                    </a:p>
                  </a:txBody>
                  <a:tcPr marL="9525" marR="9525" marT="9525" marB="9525" anchor="ctr">
                    <a:lnL>
                      <a:noFill/>
                    </a:lnL>
                    <a:lnR>
                      <a:noFill/>
                    </a:lnR>
                    <a:lnT>
                      <a:noFill/>
                    </a:lnT>
                    <a:lnB>
                      <a:noFill/>
                    </a:lnB>
                    <a:solidFill>
                      <a:srgbClr val="FFFFFF"/>
                    </a:solidFill>
                  </a:tcPr>
                </a:tc>
                <a:tc>
                  <a:txBody>
                    <a:bodyPr/>
                    <a:lstStyle/>
                    <a:p>
                      <a:pPr algn="l"/>
                      <a:r>
                        <a:rPr lang="es-ES" b="0" i="0">
                          <a:solidFill>
                            <a:srgbClr val="222222"/>
                          </a:solidFill>
                          <a:latin typeface="Arial"/>
                        </a:rPr>
                        <a:t>Phoenix, Ariz.</a:t>
                      </a:r>
                    </a:p>
                  </a:txBody>
                  <a:tcPr marL="9525" marR="9525" marT="9525" marB="9525" anchor="ctr">
                    <a:lnL>
                      <a:noFill/>
                    </a:lnL>
                    <a:lnR>
                      <a:noFill/>
                    </a:lnR>
                    <a:lnT>
                      <a:noFill/>
                    </a:lnT>
                    <a:lnB>
                      <a:noFill/>
                    </a:lnB>
                    <a:solidFill>
                      <a:srgbClr val="FFFFFF"/>
                    </a:solidFill>
                  </a:tcPr>
                </a:tc>
              </a:tr>
              <a:tr h="841907">
                <a:tc>
                  <a:txBody>
                    <a:bodyPr/>
                    <a:lstStyle/>
                    <a:p>
                      <a:pPr algn="l"/>
                      <a:r>
                        <a:rPr lang="es-ES" b="0" i="0" u="sng">
                          <a:solidFill>
                            <a:srgbClr val="444444"/>
                          </a:solidFill>
                          <a:latin typeface="Arial"/>
                          <a:hlinkClick r:id="rId4"/>
                        </a:rPr>
                        <a:t>Giulia Molinaro</a:t>
                      </a:r>
                      <a:endParaRPr lang="es-ES" b="0" i="0">
                        <a:solidFill>
                          <a:srgbClr val="222222"/>
                        </a:solidFill>
                        <a:latin typeface="Arial"/>
                      </a:endParaRPr>
                    </a:p>
                  </a:txBody>
                  <a:tcPr marL="9525" marR="9525" marT="9525" marB="9525" anchor="ctr">
                    <a:lnL>
                      <a:noFill/>
                    </a:lnL>
                    <a:lnR>
                      <a:noFill/>
                    </a:lnR>
                    <a:lnT>
                      <a:noFill/>
                    </a:lnT>
                    <a:lnB>
                      <a:noFill/>
                    </a:lnB>
                    <a:solidFill>
                      <a:srgbClr val="FFFFFF"/>
                    </a:solidFill>
                  </a:tcPr>
                </a:tc>
                <a:tc>
                  <a:txBody>
                    <a:bodyPr/>
                    <a:lstStyle/>
                    <a:p>
                      <a:pPr algn="l"/>
                      <a:r>
                        <a:rPr lang="es-ES" b="0" i="0">
                          <a:solidFill>
                            <a:srgbClr val="222222"/>
                          </a:solidFill>
                          <a:latin typeface="Arial"/>
                        </a:rPr>
                        <a:t>JR</a:t>
                      </a:r>
                    </a:p>
                  </a:txBody>
                  <a:tcPr marL="9525" marR="9525" marT="9525" marB="9525" anchor="ctr">
                    <a:lnL>
                      <a:noFill/>
                    </a:lnL>
                    <a:lnR>
                      <a:noFill/>
                    </a:lnR>
                    <a:lnT>
                      <a:noFill/>
                    </a:lnT>
                    <a:lnB>
                      <a:noFill/>
                    </a:lnB>
                    <a:solidFill>
                      <a:srgbClr val="FFFFFF"/>
                    </a:solidFill>
                  </a:tcPr>
                </a:tc>
                <a:tc>
                  <a:txBody>
                    <a:bodyPr/>
                    <a:lstStyle/>
                    <a:p>
                      <a:pPr algn="l"/>
                      <a:r>
                        <a:rPr lang="es-ES" b="0" i="0">
                          <a:solidFill>
                            <a:srgbClr val="222222"/>
                          </a:solidFill>
                          <a:latin typeface="Arial"/>
                        </a:rPr>
                        <a:t>75.42</a:t>
                      </a:r>
                    </a:p>
                  </a:txBody>
                  <a:tcPr marL="9525" marR="9525" marT="9525" marB="9525" anchor="ctr">
                    <a:lnL>
                      <a:noFill/>
                    </a:lnL>
                    <a:lnR>
                      <a:noFill/>
                    </a:lnR>
                    <a:lnT>
                      <a:noFill/>
                    </a:lnT>
                    <a:lnB>
                      <a:noFill/>
                    </a:lnB>
                    <a:solidFill>
                      <a:srgbClr val="FFFFFF"/>
                    </a:solidFill>
                  </a:tcPr>
                </a:tc>
                <a:tc>
                  <a:txBody>
                    <a:bodyPr/>
                    <a:lstStyle/>
                    <a:p>
                      <a:pPr algn="l"/>
                      <a:r>
                        <a:rPr lang="es-ES" b="0" i="0" dirty="0" err="1">
                          <a:solidFill>
                            <a:srgbClr val="222222"/>
                          </a:solidFill>
                          <a:latin typeface="Arial"/>
                        </a:rPr>
                        <a:t>Villorba</a:t>
                      </a:r>
                      <a:r>
                        <a:rPr lang="es-ES" b="0" i="0" dirty="0">
                          <a:solidFill>
                            <a:srgbClr val="222222"/>
                          </a:solidFill>
                          <a:latin typeface="Arial"/>
                        </a:rPr>
                        <a:t>, </a:t>
                      </a:r>
                      <a:r>
                        <a:rPr lang="es-ES" b="0" i="0" dirty="0" err="1">
                          <a:solidFill>
                            <a:srgbClr val="222222"/>
                          </a:solidFill>
                          <a:latin typeface="Arial"/>
                        </a:rPr>
                        <a:t>Italy</a:t>
                      </a:r>
                      <a:endParaRPr lang="es-ES" b="0" i="0" dirty="0">
                        <a:solidFill>
                          <a:srgbClr val="222222"/>
                        </a:solidFill>
                        <a:latin typeface="Arial"/>
                      </a:endParaRPr>
                    </a:p>
                  </a:txBody>
                  <a:tcPr marL="9525" marR="9525" marT="9525" marB="9525" anchor="ctr">
                    <a:lnL>
                      <a:noFill/>
                    </a:lnL>
                    <a:lnR>
                      <a:noFill/>
                    </a:lnR>
                    <a:lnT>
                      <a:noFill/>
                    </a:lnT>
                    <a:lnB>
                      <a:noFill/>
                    </a:lnB>
                    <a:solidFill>
                      <a:srgbClr val="FFFFFF"/>
                    </a:solidFill>
                  </a:tcPr>
                </a:tc>
              </a:tr>
            </a:tbl>
          </a:graphicData>
        </a:graphic>
      </p:graphicFrame>
      <p:sp>
        <p:nvSpPr>
          <p:cNvPr id="14355"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s-ES"/>
          </a:p>
        </p:txBody>
      </p:sp>
      <p:sp>
        <p:nvSpPr>
          <p:cNvPr id="4" name="3 Rectángulo"/>
          <p:cNvSpPr/>
          <p:nvPr/>
        </p:nvSpPr>
        <p:spPr>
          <a:xfrm>
            <a:off x="2286000" y="908721"/>
            <a:ext cx="4572000" cy="646331"/>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Equipo de Golf femenino</a:t>
            </a:r>
          </a:p>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2009-2010</a:t>
            </a:r>
          </a:p>
        </p:txBody>
      </p:sp>
      <p:pic>
        <p:nvPicPr>
          <p:cNvPr id="14357" name="Picture 2" descr="Arizona State University"/>
          <p:cNvPicPr>
            <a:picLocks noChangeAspect="1" noChangeArrowheads="1"/>
          </p:cNvPicPr>
          <p:nvPr/>
        </p:nvPicPr>
        <p:blipFill>
          <a:blip r:embed="rId5" cstate="print"/>
          <a:srcRect/>
          <a:stretch>
            <a:fillRect/>
          </a:stretch>
        </p:blipFill>
        <p:spPr bwMode="auto">
          <a:xfrm>
            <a:off x="0" y="0"/>
            <a:ext cx="1933575" cy="30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nvGraphicFramePr>
        <p:xfrm>
          <a:off x="611188" y="1397000"/>
          <a:ext cx="7704855" cy="5299101"/>
        </p:xfrm>
        <a:graphic>
          <a:graphicData uri="http://schemas.openxmlformats.org/drawingml/2006/table">
            <a:tbl>
              <a:tblPr/>
              <a:tblGrid>
                <a:gridCol w="2568285"/>
                <a:gridCol w="2568285"/>
                <a:gridCol w="2568285"/>
              </a:tblGrid>
              <a:tr h="241123">
                <a:tc>
                  <a:txBody>
                    <a:bodyPr/>
                    <a:lstStyle/>
                    <a:p>
                      <a:pPr>
                        <a:spcAft>
                          <a:spcPts val="0"/>
                        </a:spcAft>
                      </a:pPr>
                      <a:r>
                        <a:rPr lang="es-ES" sz="800" b="1">
                          <a:solidFill>
                            <a:srgbClr val="FFFFFF"/>
                          </a:solidFill>
                          <a:latin typeface="Verdana"/>
                          <a:ea typeface="Times New Roman"/>
                          <a:cs typeface="Times New Roman"/>
                        </a:rPr>
                        <a:t>Fecha</a:t>
                      </a:r>
                      <a:endParaRPr lang="es-ES" sz="1400">
                        <a:latin typeface="Arial"/>
                        <a:ea typeface="Calibri"/>
                        <a:cs typeface="Times New Roman"/>
                      </a:endParaRPr>
                    </a:p>
                  </a:txBody>
                  <a:tcPr marL="18745" marR="18745" marT="37491" marB="37491" anchor="ctr">
                    <a:lnL>
                      <a:noFill/>
                    </a:lnL>
                    <a:lnR>
                      <a:noFill/>
                    </a:lnR>
                    <a:lnT>
                      <a:noFill/>
                    </a:lnT>
                    <a:lnB>
                      <a:noFill/>
                    </a:lnB>
                    <a:solidFill>
                      <a:srgbClr val="82022C"/>
                    </a:solidFill>
                  </a:tcPr>
                </a:tc>
                <a:tc>
                  <a:txBody>
                    <a:bodyPr/>
                    <a:lstStyle/>
                    <a:p>
                      <a:pPr>
                        <a:spcAft>
                          <a:spcPts val="0"/>
                        </a:spcAft>
                      </a:pPr>
                      <a:r>
                        <a:rPr lang="es-ES" sz="800" b="1">
                          <a:solidFill>
                            <a:srgbClr val="FFFFFF"/>
                          </a:solidFill>
                          <a:latin typeface="Verdana"/>
                          <a:ea typeface="Times New Roman"/>
                          <a:cs typeface="Times New Roman"/>
                        </a:rPr>
                        <a:t>Torneo</a:t>
                      </a:r>
                      <a:endParaRPr lang="es-ES" sz="1400">
                        <a:latin typeface="Arial"/>
                        <a:ea typeface="Calibri"/>
                        <a:cs typeface="Times New Roman"/>
                      </a:endParaRPr>
                    </a:p>
                  </a:txBody>
                  <a:tcPr marL="18745" marR="18745" marT="37491" marB="37491" anchor="ctr">
                    <a:lnL>
                      <a:noFill/>
                    </a:lnL>
                    <a:lnR>
                      <a:noFill/>
                    </a:lnR>
                    <a:lnT>
                      <a:noFill/>
                    </a:lnT>
                    <a:lnB>
                      <a:noFill/>
                    </a:lnB>
                    <a:solidFill>
                      <a:srgbClr val="82022C"/>
                    </a:solidFill>
                  </a:tcPr>
                </a:tc>
                <a:tc>
                  <a:txBody>
                    <a:bodyPr/>
                    <a:lstStyle/>
                    <a:p>
                      <a:pPr>
                        <a:spcAft>
                          <a:spcPts val="0"/>
                        </a:spcAft>
                      </a:pPr>
                      <a:r>
                        <a:rPr lang="es-ES" sz="800" b="1">
                          <a:solidFill>
                            <a:srgbClr val="FFFFFF"/>
                          </a:solidFill>
                          <a:latin typeface="Verdana"/>
                          <a:ea typeface="Times New Roman"/>
                          <a:cs typeface="Times New Roman"/>
                        </a:rPr>
                        <a:t>Localidad</a:t>
                      </a:r>
                      <a:endParaRPr lang="es-ES" sz="1400">
                        <a:latin typeface="Arial"/>
                        <a:ea typeface="Calibri"/>
                        <a:cs typeface="Times New Roman"/>
                      </a:endParaRPr>
                    </a:p>
                  </a:txBody>
                  <a:tcPr marL="18745" marR="18745" marT="37491" marB="37491" anchor="ctr">
                    <a:lnL>
                      <a:noFill/>
                    </a:lnL>
                    <a:lnR>
                      <a:noFill/>
                    </a:lnR>
                    <a:lnT>
                      <a:noFill/>
                    </a:lnT>
                    <a:lnB>
                      <a:noFill/>
                    </a:lnB>
                    <a:solidFill>
                      <a:srgbClr val="82022C"/>
                    </a:solidFill>
                  </a:tcPr>
                </a:tc>
              </a:tr>
              <a:tr h="178609">
                <a:tc>
                  <a:txBody>
                    <a:bodyPr/>
                    <a:lstStyle/>
                    <a:p>
                      <a:pPr>
                        <a:spcAft>
                          <a:spcPts val="0"/>
                        </a:spcAft>
                      </a:pPr>
                      <a:r>
                        <a:rPr lang="es-ES" sz="1050">
                          <a:solidFill>
                            <a:srgbClr val="000000"/>
                          </a:solidFill>
                          <a:latin typeface="Verdana"/>
                          <a:ea typeface="Times New Roman"/>
                          <a:cs typeface="Times New Roman"/>
                        </a:rPr>
                        <a:t>02/06/11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Wildcat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Tucson, Ariz. (Vistoso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178609">
                <a:tc>
                  <a:txBody>
                    <a:bodyPr/>
                    <a:lstStyle/>
                    <a:p>
                      <a:pPr>
                        <a:spcAft>
                          <a:spcPts val="0"/>
                        </a:spcAft>
                      </a:pPr>
                      <a:r>
                        <a:rPr lang="es-ES" sz="1050">
                          <a:solidFill>
                            <a:srgbClr val="000000"/>
                          </a:solidFill>
                          <a:latin typeface="Verdana"/>
                          <a:ea typeface="Times New Roman"/>
                          <a:cs typeface="Times New Roman"/>
                        </a:rPr>
                        <a:t>02/07/11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Wildcat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Tucson, Ariz. (Vistoso G.C)</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178609">
                <a:tc>
                  <a:txBody>
                    <a:bodyPr/>
                    <a:lstStyle/>
                    <a:p>
                      <a:pPr>
                        <a:spcAft>
                          <a:spcPts val="0"/>
                        </a:spcAft>
                      </a:pPr>
                      <a:r>
                        <a:rPr lang="es-ES" sz="1050">
                          <a:solidFill>
                            <a:srgbClr val="000000"/>
                          </a:solidFill>
                          <a:latin typeface="Verdana"/>
                          <a:ea typeface="Times New Roman"/>
                          <a:cs typeface="Times New Roman"/>
                        </a:rPr>
                        <a:t>02/08/11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Wildcat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Tucson, Ariz. (Vistoso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178609">
                <a:tc>
                  <a:txBody>
                    <a:bodyPr/>
                    <a:lstStyle/>
                    <a:p>
                      <a:pPr>
                        <a:spcAft>
                          <a:spcPts val="0"/>
                        </a:spcAft>
                      </a:pPr>
                      <a:r>
                        <a:rPr lang="es-ES" sz="1050">
                          <a:solidFill>
                            <a:srgbClr val="000000"/>
                          </a:solidFill>
                          <a:latin typeface="Verdana"/>
                          <a:ea typeface="Times New Roman"/>
                          <a:cs typeface="Times New Roman"/>
                        </a:rPr>
                        <a:t>02/14/11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vs. Northrop Grumman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Palos Verdes, Calif.</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178609">
                <a:tc>
                  <a:txBody>
                    <a:bodyPr/>
                    <a:lstStyle/>
                    <a:p>
                      <a:pPr>
                        <a:spcAft>
                          <a:spcPts val="0"/>
                        </a:spcAft>
                      </a:pPr>
                      <a:r>
                        <a:rPr lang="es-ES" sz="1050">
                          <a:solidFill>
                            <a:srgbClr val="000000"/>
                          </a:solidFill>
                          <a:latin typeface="Verdana"/>
                          <a:ea typeface="Times New Roman"/>
                          <a:cs typeface="Times New Roman"/>
                        </a:rPr>
                        <a:t>02/15/11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vs. Northrop Grumman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Palos Verdes, Calif.</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178609">
                <a:tc>
                  <a:txBody>
                    <a:bodyPr/>
                    <a:lstStyle/>
                    <a:p>
                      <a:pPr>
                        <a:spcAft>
                          <a:spcPts val="0"/>
                        </a:spcAft>
                      </a:pPr>
                      <a:r>
                        <a:rPr lang="es-ES" sz="1050">
                          <a:solidFill>
                            <a:srgbClr val="000000"/>
                          </a:solidFill>
                          <a:latin typeface="Verdana"/>
                          <a:ea typeface="Times New Roman"/>
                          <a:cs typeface="Times New Roman"/>
                        </a:rPr>
                        <a:t>02/16/11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vs. Northrop Grumman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Palos Verdes, Calif.</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178609">
                <a:tc>
                  <a:txBody>
                    <a:bodyPr/>
                    <a:lstStyle/>
                    <a:p>
                      <a:pPr>
                        <a:spcAft>
                          <a:spcPts val="0"/>
                        </a:spcAft>
                      </a:pPr>
                      <a:r>
                        <a:rPr lang="es-ES" sz="1050">
                          <a:solidFill>
                            <a:srgbClr val="000000"/>
                          </a:solidFill>
                          <a:latin typeface="Verdana"/>
                          <a:ea typeface="Times New Roman"/>
                          <a:cs typeface="Times New Roman"/>
                        </a:rPr>
                        <a:t>02/20/11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vs. Dual in the Desert</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The Gallery, Tucson, Ariz.</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312566">
                <a:tc>
                  <a:txBody>
                    <a:bodyPr/>
                    <a:lstStyle/>
                    <a:p>
                      <a:pPr>
                        <a:spcAft>
                          <a:spcPts val="0"/>
                        </a:spcAft>
                      </a:pPr>
                      <a:r>
                        <a:rPr lang="es-ES" sz="1050">
                          <a:solidFill>
                            <a:srgbClr val="000000"/>
                          </a:solidFill>
                          <a:latin typeface="Verdana"/>
                          <a:ea typeface="Times New Roman"/>
                          <a:cs typeface="Times New Roman"/>
                        </a:rPr>
                        <a:t>02/21/11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Wildcat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Tucson, Ariz. (Arizona National G.C.)</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312566">
                <a:tc>
                  <a:txBody>
                    <a:bodyPr/>
                    <a:lstStyle/>
                    <a:p>
                      <a:pPr>
                        <a:spcAft>
                          <a:spcPts val="0"/>
                        </a:spcAft>
                      </a:pPr>
                      <a:r>
                        <a:rPr lang="es-ES" sz="1050">
                          <a:solidFill>
                            <a:srgbClr val="000000"/>
                          </a:solidFill>
                          <a:latin typeface="Verdana"/>
                          <a:ea typeface="Times New Roman"/>
                          <a:cs typeface="Times New Roman"/>
                        </a:rPr>
                        <a:t>02/22/11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Wildcat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Tucson, Ariz. (Arizona National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312566">
                <a:tc>
                  <a:txBody>
                    <a:bodyPr/>
                    <a:lstStyle/>
                    <a:p>
                      <a:pPr>
                        <a:spcAft>
                          <a:spcPts val="0"/>
                        </a:spcAft>
                      </a:pPr>
                      <a:r>
                        <a:rPr lang="es-ES" sz="1050">
                          <a:solidFill>
                            <a:srgbClr val="000000"/>
                          </a:solidFill>
                          <a:latin typeface="Verdana"/>
                          <a:ea typeface="Times New Roman"/>
                          <a:cs typeface="Times New Roman"/>
                        </a:rPr>
                        <a:t>02/23/11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Wildcat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Tucson, Ariz. (Arizona National G.C.)</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312566">
                <a:tc>
                  <a:txBody>
                    <a:bodyPr/>
                    <a:lstStyle/>
                    <a:p>
                      <a:pPr>
                        <a:spcAft>
                          <a:spcPts val="0"/>
                        </a:spcAft>
                      </a:pPr>
                      <a:r>
                        <a:rPr lang="es-ES" sz="1050">
                          <a:solidFill>
                            <a:srgbClr val="000000"/>
                          </a:solidFill>
                          <a:latin typeface="Verdana"/>
                          <a:ea typeface="Times New Roman"/>
                          <a:cs typeface="Times New Roman"/>
                        </a:rPr>
                        <a:t>02/27/11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Allstate Sugar Bowl Intercollegiate Championship</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New Orleans, La. (English Turn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312566">
                <a:tc>
                  <a:txBody>
                    <a:bodyPr/>
                    <a:lstStyle/>
                    <a:p>
                      <a:pPr>
                        <a:spcAft>
                          <a:spcPts val="0"/>
                        </a:spcAft>
                      </a:pPr>
                      <a:r>
                        <a:rPr lang="es-ES" sz="1050">
                          <a:solidFill>
                            <a:srgbClr val="000000"/>
                          </a:solidFill>
                          <a:latin typeface="Verdana"/>
                          <a:ea typeface="Times New Roman"/>
                          <a:cs typeface="Times New Roman"/>
                        </a:rPr>
                        <a:t>02/28/11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Allstate Sugar Bowl Intercollegiate Championship</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New Orleans, La. (English Turn G.C.)</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312566">
                <a:tc>
                  <a:txBody>
                    <a:bodyPr/>
                    <a:lstStyle/>
                    <a:p>
                      <a:pPr>
                        <a:spcAft>
                          <a:spcPts val="0"/>
                        </a:spcAft>
                      </a:pPr>
                      <a:r>
                        <a:rPr lang="es-ES" sz="1050">
                          <a:solidFill>
                            <a:srgbClr val="000000"/>
                          </a:solidFill>
                          <a:latin typeface="Verdana"/>
                          <a:ea typeface="Times New Roman"/>
                          <a:cs typeface="Times New Roman"/>
                        </a:rPr>
                        <a:t>03/01/11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Allstate Sugar Bowl Intercollegiate Championship</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New Orleans, La. (English Turn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178609">
                <a:tc>
                  <a:txBody>
                    <a:bodyPr/>
                    <a:lstStyle/>
                    <a:p>
                      <a:pPr>
                        <a:spcAft>
                          <a:spcPts val="0"/>
                        </a:spcAft>
                      </a:pPr>
                      <a:r>
                        <a:rPr lang="es-ES" sz="1050">
                          <a:solidFill>
                            <a:srgbClr val="000000"/>
                          </a:solidFill>
                          <a:latin typeface="Verdana"/>
                          <a:ea typeface="Times New Roman"/>
                          <a:cs typeface="Times New Roman"/>
                        </a:rPr>
                        <a:t>03/14/11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Donnis Thompson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Hawaii (Kanoehe Klipper G.C.)</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178609">
                <a:tc>
                  <a:txBody>
                    <a:bodyPr/>
                    <a:lstStyle/>
                    <a:p>
                      <a:pPr>
                        <a:spcAft>
                          <a:spcPts val="0"/>
                        </a:spcAft>
                      </a:pPr>
                      <a:r>
                        <a:rPr lang="es-ES" sz="1050">
                          <a:solidFill>
                            <a:srgbClr val="000000"/>
                          </a:solidFill>
                          <a:latin typeface="Verdana"/>
                          <a:ea typeface="Times New Roman"/>
                          <a:cs typeface="Times New Roman"/>
                        </a:rPr>
                        <a:t>03/15/11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Donnis Thompson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Hawaii (Kanoehe Klipper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178609">
                <a:tc>
                  <a:txBody>
                    <a:bodyPr/>
                    <a:lstStyle/>
                    <a:p>
                      <a:pPr>
                        <a:spcAft>
                          <a:spcPts val="0"/>
                        </a:spcAft>
                      </a:pPr>
                      <a:r>
                        <a:rPr lang="es-ES" sz="1050">
                          <a:solidFill>
                            <a:srgbClr val="000000"/>
                          </a:solidFill>
                          <a:latin typeface="Verdana"/>
                          <a:ea typeface="Times New Roman"/>
                          <a:cs typeface="Times New Roman"/>
                        </a:rPr>
                        <a:t>03/17/11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ASU vs. Hawaii</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Hawaii</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312566">
                <a:tc>
                  <a:txBody>
                    <a:bodyPr/>
                    <a:lstStyle/>
                    <a:p>
                      <a:pPr>
                        <a:spcAft>
                          <a:spcPts val="0"/>
                        </a:spcAft>
                      </a:pPr>
                      <a:r>
                        <a:rPr lang="es-ES" sz="1050">
                          <a:solidFill>
                            <a:srgbClr val="000000"/>
                          </a:solidFill>
                          <a:latin typeface="Verdana"/>
                          <a:ea typeface="Times New Roman"/>
                          <a:cs typeface="Times New Roman"/>
                        </a:rPr>
                        <a:t>03/20/11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Aztec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Rancho Bernardo, Calif. (Rancho Bernardo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312566">
                <a:tc>
                  <a:txBody>
                    <a:bodyPr/>
                    <a:lstStyle/>
                    <a:p>
                      <a:pPr>
                        <a:spcAft>
                          <a:spcPts val="0"/>
                        </a:spcAft>
                      </a:pPr>
                      <a:r>
                        <a:rPr lang="es-ES" sz="1050">
                          <a:solidFill>
                            <a:srgbClr val="000000"/>
                          </a:solidFill>
                          <a:latin typeface="Verdana"/>
                          <a:ea typeface="Times New Roman"/>
                          <a:cs typeface="Times New Roman"/>
                        </a:rPr>
                        <a:t>03/21/11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Aztec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Rancho Bernardo, Calif. (Rancho Bernardo G.C.)</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312566">
                <a:tc>
                  <a:txBody>
                    <a:bodyPr/>
                    <a:lstStyle/>
                    <a:p>
                      <a:pPr>
                        <a:spcAft>
                          <a:spcPts val="0"/>
                        </a:spcAft>
                      </a:pPr>
                      <a:r>
                        <a:rPr lang="es-ES" sz="1050">
                          <a:solidFill>
                            <a:srgbClr val="000000"/>
                          </a:solidFill>
                          <a:latin typeface="Verdana"/>
                          <a:ea typeface="Times New Roman"/>
                          <a:cs typeface="Times New Roman"/>
                        </a:rPr>
                        <a:t>03/22/11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Aztec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dirty="0">
                          <a:solidFill>
                            <a:srgbClr val="000000"/>
                          </a:solidFill>
                          <a:latin typeface="Verdana"/>
                          <a:ea typeface="Times New Roman"/>
                          <a:cs typeface="Times New Roman"/>
                        </a:rPr>
                        <a:t>Rancho Bernardo, </a:t>
                      </a:r>
                      <a:r>
                        <a:rPr lang="es-ES" sz="1050" dirty="0" err="1">
                          <a:solidFill>
                            <a:srgbClr val="000000"/>
                          </a:solidFill>
                          <a:latin typeface="Verdana"/>
                          <a:ea typeface="Times New Roman"/>
                          <a:cs typeface="Times New Roman"/>
                        </a:rPr>
                        <a:t>Calif</a:t>
                      </a:r>
                      <a:r>
                        <a:rPr lang="es-ES" sz="1050" dirty="0">
                          <a:solidFill>
                            <a:srgbClr val="000000"/>
                          </a:solidFill>
                          <a:latin typeface="Verdana"/>
                          <a:ea typeface="Times New Roman"/>
                          <a:cs typeface="Times New Roman"/>
                        </a:rPr>
                        <a:t>. (Rancho Bernardo G.C.)</a:t>
                      </a:r>
                      <a:endParaRPr lang="es-ES" sz="1050" dirty="0">
                        <a:latin typeface="Arial"/>
                        <a:ea typeface="Calibri"/>
                        <a:cs typeface="Times New Roman"/>
                      </a:endParaRPr>
                    </a:p>
                  </a:txBody>
                  <a:tcPr marL="18745" marR="18745" marT="18745" marB="18745">
                    <a:lnL>
                      <a:noFill/>
                    </a:lnL>
                    <a:lnR>
                      <a:noFill/>
                    </a:lnR>
                    <a:lnT>
                      <a:noFill/>
                    </a:lnT>
                    <a:lnB>
                      <a:noFill/>
                    </a:lnB>
                    <a:solidFill>
                      <a:srgbClr val="F1F1F1"/>
                    </a:solidFill>
                  </a:tcPr>
                </a:tc>
              </a:tr>
            </a:tbl>
          </a:graphicData>
        </a:graphic>
      </p:graphicFrame>
      <p:pic>
        <p:nvPicPr>
          <p:cNvPr id="15423" name="Imagen 1" descr="http://graphics.fansonly.com/graphics/spacer-000000.gif"/>
          <p:cNvPicPr>
            <a:picLocks noChangeAspect="1" noChangeArrowheads="1"/>
          </p:cNvPicPr>
          <p:nvPr/>
        </p:nvPicPr>
        <p:blipFill>
          <a:blip r:embed="rId2"/>
          <a:srcRect/>
          <a:stretch>
            <a:fillRect/>
          </a:stretch>
        </p:blipFill>
        <p:spPr bwMode="auto">
          <a:xfrm>
            <a:off x="0" y="0"/>
            <a:ext cx="9525" cy="9525"/>
          </a:xfrm>
          <a:prstGeom prst="rect">
            <a:avLst/>
          </a:prstGeom>
          <a:noFill/>
          <a:ln w="9525">
            <a:noFill/>
            <a:miter lim="800000"/>
            <a:headEnd/>
            <a:tailEnd/>
          </a:ln>
        </p:spPr>
      </p:pic>
      <p:sp>
        <p:nvSpPr>
          <p:cNvPr id="15424"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0" hangingPunct="0"/>
            <a:endParaRPr lang="es-ES"/>
          </a:p>
        </p:txBody>
      </p:sp>
      <p:pic>
        <p:nvPicPr>
          <p:cNvPr id="15425" name="Picture 2" descr="Arizona State University"/>
          <p:cNvPicPr>
            <a:picLocks noChangeAspect="1" noChangeArrowheads="1"/>
          </p:cNvPicPr>
          <p:nvPr/>
        </p:nvPicPr>
        <p:blipFill>
          <a:blip r:embed="rId3" cstate="print"/>
          <a:srcRect/>
          <a:stretch>
            <a:fillRect/>
          </a:stretch>
        </p:blipFill>
        <p:spPr bwMode="auto">
          <a:xfrm>
            <a:off x="0" y="0"/>
            <a:ext cx="1933575" cy="304800"/>
          </a:xfrm>
          <a:prstGeom prst="rect">
            <a:avLst/>
          </a:prstGeom>
          <a:noFill/>
          <a:ln w="9525">
            <a:noFill/>
            <a:miter lim="800000"/>
            <a:headEnd/>
            <a:tailEnd/>
          </a:ln>
        </p:spPr>
      </p:pic>
      <p:sp>
        <p:nvSpPr>
          <p:cNvPr id="15426" name="6 CuadroTexto"/>
          <p:cNvSpPr txBox="1">
            <a:spLocks noChangeArrowheads="1"/>
          </p:cNvSpPr>
          <p:nvPr/>
        </p:nvSpPr>
        <p:spPr bwMode="auto">
          <a:xfrm>
            <a:off x="2124075" y="692150"/>
            <a:ext cx="6335713" cy="646113"/>
          </a:xfrm>
          <a:prstGeom prst="rect">
            <a:avLst/>
          </a:prstGeom>
          <a:noFill/>
          <a:ln w="9525">
            <a:noFill/>
            <a:miter lim="800000"/>
            <a:headEnd/>
            <a:tailEnd/>
          </a:ln>
        </p:spPr>
        <p:txBody>
          <a:bodyPr>
            <a:spAutoFit/>
          </a:bodyPr>
          <a:lstStyle/>
          <a:p>
            <a:pPr algn="ctr"/>
            <a:r>
              <a:rPr lang="es-ES">
                <a:solidFill>
                  <a:srgbClr val="FFFF00"/>
                </a:solidFill>
              </a:rPr>
              <a:t>TORNEOS GOLF FEMENINO 1T 2011</a:t>
            </a:r>
          </a:p>
          <a:p>
            <a:endParaRPr lang="es-E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524000" y="3295650"/>
          <a:ext cx="6096000" cy="266700"/>
        </p:xfrm>
        <a:graphic>
          <a:graphicData uri="http://schemas.openxmlformats.org/drawingml/2006/table">
            <a:tbl>
              <a:tblPr/>
              <a:tblGrid>
                <a:gridCol w="6096000"/>
              </a:tblGrid>
              <a:tr h="0">
                <a:tc>
                  <a:txBody>
                    <a:bodyPr/>
                    <a:lstStyle/>
                    <a:p>
                      <a:pPr algn="ctr">
                        <a:spcAft>
                          <a:spcPts val="0"/>
                        </a:spcAft>
                      </a:pPr>
                      <a:r>
                        <a:rPr lang="es-ES" sz="900" b="1">
                          <a:solidFill>
                            <a:srgbClr val="000000"/>
                          </a:solidFill>
                          <a:latin typeface="Verdana"/>
                          <a:ea typeface="Times New Roman"/>
                          <a:cs typeface="Arial"/>
                        </a:rPr>
                        <a:t>CALENDARIO 2011 / GOLF MASCULINO</a:t>
                      </a:r>
                      <a:endParaRPr lang="es-ES" sz="1400">
                        <a:latin typeface="Arial"/>
                        <a:ea typeface="Calibri"/>
                        <a:cs typeface="Times New Roman"/>
                      </a:endParaRPr>
                    </a:p>
                  </a:txBody>
                  <a:tcPr marL="0" marR="0" marT="0" marB="0" anchor="ctr">
                    <a:lnL>
                      <a:noFill/>
                    </a:lnL>
                    <a:lnR>
                      <a:noFill/>
                    </a:lnR>
                    <a:lnT>
                      <a:noFill/>
                    </a:lnT>
                    <a:lnB>
                      <a:noFill/>
                    </a:lnB>
                    <a:solidFill>
                      <a:srgbClr val="FFCC00"/>
                    </a:solidFill>
                  </a:tcPr>
                </a:tc>
              </a:tr>
              <a:tr h="0">
                <a:tc>
                  <a:txBody>
                    <a:bodyPr/>
                    <a:lstStyle/>
                    <a:p>
                      <a:pPr>
                        <a:spcAft>
                          <a:spcPts val="0"/>
                        </a:spcAft>
                      </a:pPr>
                      <a:endParaRPr lang="es-ES" sz="850">
                        <a:solidFill>
                          <a:srgbClr val="222222"/>
                        </a:solidFill>
                        <a:latin typeface="Arial"/>
                        <a:ea typeface="Times New Roman"/>
                        <a:cs typeface="Arial"/>
                      </a:endParaRPr>
                    </a:p>
                  </a:txBody>
                  <a:tcPr marL="0" marR="0" marT="0" marB="0" anchor="ctr">
                    <a:lnL>
                      <a:noFill/>
                    </a:lnL>
                    <a:lnR>
                      <a:noFill/>
                    </a:lnR>
                    <a:lnT>
                      <a:noFill/>
                    </a:lnT>
                    <a:lnB>
                      <a:noFill/>
                    </a:lnB>
                    <a:solidFill>
                      <a:srgbClr val="000000"/>
                    </a:solidFill>
                  </a:tcPr>
                </a:tc>
              </a:tr>
            </a:tbl>
          </a:graphicData>
        </a:graphic>
      </p:graphicFrame>
      <p:graphicFrame>
        <p:nvGraphicFramePr>
          <p:cNvPr id="3" name="2 Tabla"/>
          <p:cNvGraphicFramePr>
            <a:graphicFrameLocks noGrp="1"/>
          </p:cNvGraphicFramePr>
          <p:nvPr/>
        </p:nvGraphicFramePr>
        <p:xfrm>
          <a:off x="539750" y="1530350"/>
          <a:ext cx="8064898" cy="4552950"/>
        </p:xfrm>
        <a:graphic>
          <a:graphicData uri="http://schemas.openxmlformats.org/drawingml/2006/table">
            <a:tbl>
              <a:tblPr/>
              <a:tblGrid>
                <a:gridCol w="971014"/>
                <a:gridCol w="2364628"/>
                <a:gridCol w="2364628"/>
                <a:gridCol w="2364628"/>
              </a:tblGrid>
              <a:tr h="171450">
                <a:tc>
                  <a:txBody>
                    <a:bodyPr/>
                    <a:lstStyle/>
                    <a:p>
                      <a:pPr>
                        <a:spcAft>
                          <a:spcPts val="0"/>
                        </a:spcAft>
                      </a:pPr>
                      <a:r>
                        <a:rPr lang="es-ES" sz="850" b="1">
                          <a:solidFill>
                            <a:srgbClr val="FFFFFF"/>
                          </a:solidFill>
                          <a:latin typeface="Verdana"/>
                          <a:ea typeface="Times New Roman"/>
                          <a:cs typeface="Times New Roman"/>
                        </a:rPr>
                        <a:t>Fecha</a:t>
                      </a:r>
                      <a:endParaRPr lang="es-ES" sz="1400">
                        <a:latin typeface="Arial"/>
                        <a:ea typeface="Calibri"/>
                        <a:cs typeface="Times New Roman"/>
                      </a:endParaRPr>
                    </a:p>
                  </a:txBody>
                  <a:tcPr marL="19050" marR="19050" marT="38100" marB="38100" anchor="ctr">
                    <a:lnL>
                      <a:noFill/>
                    </a:lnL>
                    <a:lnR>
                      <a:noFill/>
                    </a:lnR>
                    <a:lnT>
                      <a:noFill/>
                    </a:lnT>
                    <a:lnB>
                      <a:noFill/>
                    </a:lnB>
                    <a:solidFill>
                      <a:srgbClr val="82022C"/>
                    </a:solidFill>
                  </a:tcPr>
                </a:tc>
                <a:tc>
                  <a:txBody>
                    <a:bodyPr/>
                    <a:lstStyle/>
                    <a:p>
                      <a:pPr>
                        <a:spcAft>
                          <a:spcPts val="0"/>
                        </a:spcAft>
                      </a:pPr>
                      <a:r>
                        <a:rPr lang="es-ES" sz="850" b="1">
                          <a:solidFill>
                            <a:srgbClr val="FFFFFF"/>
                          </a:solidFill>
                          <a:latin typeface="Verdana"/>
                          <a:ea typeface="Times New Roman"/>
                          <a:cs typeface="Times New Roman"/>
                        </a:rPr>
                        <a:t>Adversario</a:t>
                      </a:r>
                      <a:endParaRPr lang="es-ES" sz="1400">
                        <a:latin typeface="Arial"/>
                        <a:ea typeface="Calibri"/>
                        <a:cs typeface="Times New Roman"/>
                      </a:endParaRPr>
                    </a:p>
                  </a:txBody>
                  <a:tcPr marL="19050" marR="19050" marT="38100" marB="38100" anchor="ctr">
                    <a:lnL>
                      <a:noFill/>
                    </a:lnL>
                    <a:lnR>
                      <a:noFill/>
                    </a:lnR>
                    <a:lnT>
                      <a:noFill/>
                    </a:lnT>
                    <a:lnB>
                      <a:noFill/>
                    </a:lnB>
                    <a:solidFill>
                      <a:srgbClr val="82022C"/>
                    </a:solidFill>
                  </a:tcPr>
                </a:tc>
                <a:tc>
                  <a:txBody>
                    <a:bodyPr/>
                    <a:lstStyle/>
                    <a:p>
                      <a:pPr>
                        <a:spcAft>
                          <a:spcPts val="0"/>
                        </a:spcAft>
                      </a:pPr>
                      <a:r>
                        <a:rPr lang="es-ES" sz="1200" b="1">
                          <a:solidFill>
                            <a:srgbClr val="FFFFFF"/>
                          </a:solidFill>
                          <a:latin typeface="Verdana"/>
                          <a:ea typeface="Times New Roman"/>
                          <a:cs typeface="Times New Roman"/>
                        </a:rPr>
                        <a:t>Localidad</a:t>
                      </a:r>
                      <a:endParaRPr lang="es-ES" sz="1200">
                        <a:latin typeface="Arial"/>
                        <a:ea typeface="Calibri"/>
                        <a:cs typeface="Times New Roman"/>
                      </a:endParaRPr>
                    </a:p>
                  </a:txBody>
                  <a:tcPr marL="19050" marR="19050" marT="38100" marB="38100" anchor="ctr">
                    <a:lnL>
                      <a:noFill/>
                    </a:lnL>
                    <a:lnR>
                      <a:noFill/>
                    </a:lnR>
                    <a:lnT>
                      <a:noFill/>
                    </a:lnT>
                    <a:lnB>
                      <a:noFill/>
                    </a:lnB>
                    <a:solidFill>
                      <a:srgbClr val="82022C"/>
                    </a:solidFill>
                  </a:tcPr>
                </a:tc>
                <a:tc>
                  <a:txBody>
                    <a:bodyPr/>
                    <a:lstStyle/>
                    <a:p>
                      <a:pPr>
                        <a:spcAft>
                          <a:spcPts val="0"/>
                        </a:spcAft>
                      </a:pPr>
                      <a:r>
                        <a:rPr lang="es-ES" sz="850" b="1">
                          <a:solidFill>
                            <a:srgbClr val="FFFFFF"/>
                          </a:solidFill>
                          <a:latin typeface="Verdana"/>
                          <a:ea typeface="Times New Roman"/>
                          <a:cs typeface="Times New Roman"/>
                        </a:rPr>
                        <a:t>Horario</a:t>
                      </a:r>
                      <a:endParaRPr lang="es-ES" sz="1400">
                        <a:latin typeface="Arial"/>
                        <a:ea typeface="Calibri"/>
                        <a:cs typeface="Times New Roman"/>
                      </a:endParaRPr>
                    </a:p>
                  </a:txBody>
                  <a:tcPr marL="19050" marR="19050" marT="38100" marB="38100" anchor="ctr">
                    <a:lnL>
                      <a:noFill/>
                    </a:lnL>
                    <a:lnR>
                      <a:noFill/>
                    </a:lnR>
                    <a:lnT>
                      <a:noFill/>
                    </a:lnT>
                    <a:lnB>
                      <a:noFill/>
                    </a:lnB>
                    <a:solidFill>
                      <a:srgbClr val="82022C"/>
                    </a:solidFill>
                  </a:tcPr>
                </a:tc>
              </a:tr>
              <a:tr h="0">
                <a:tc gridSpan="4">
                  <a:txBody>
                    <a:bodyPr/>
                    <a:lstStyle/>
                    <a:p>
                      <a:pPr>
                        <a:spcAft>
                          <a:spcPts val="0"/>
                        </a:spcAft>
                      </a:pPr>
                      <a:endParaRPr lang="es-ES" sz="1200">
                        <a:solidFill>
                          <a:srgbClr val="222222"/>
                        </a:solidFill>
                        <a:latin typeface="Arial"/>
                        <a:ea typeface="Times New Roman"/>
                        <a:cs typeface="Arial"/>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0">
                <a:tc gridSpan="4">
                  <a:txBody>
                    <a:bodyPr/>
                    <a:lstStyle/>
                    <a:p>
                      <a:endParaRPr lang="es-ES" sz="1200">
                        <a:latin typeface="Calibri"/>
                        <a:ea typeface="Times New Roman"/>
                      </a:endParaRPr>
                    </a:p>
                  </a:txBody>
                  <a:tcPr marL="0" marR="0" marT="47625" marB="476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022C"/>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0">
                <a:tc gridSpan="4">
                  <a:txBody>
                    <a:bodyPr/>
                    <a:lstStyle/>
                    <a:p>
                      <a:pPr>
                        <a:spcAft>
                          <a:spcPts val="0"/>
                        </a:spcAft>
                      </a:pPr>
                      <a:endParaRPr lang="es-ES" sz="1200">
                        <a:solidFill>
                          <a:srgbClr val="222222"/>
                        </a:solidFill>
                        <a:latin typeface="Arial"/>
                        <a:ea typeface="Times New Roman"/>
                        <a:cs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r>
              <a:tr h="0">
                <a:tc gridSpan="4">
                  <a:txBody>
                    <a:bodyPr/>
                    <a:lstStyle/>
                    <a:p>
                      <a:endParaRPr lang="es-ES" sz="1100">
                        <a:latin typeface="Calibri"/>
                        <a:ea typeface="Times New Roman"/>
                      </a:endParaRPr>
                    </a:p>
                  </a:txBody>
                  <a:tcPr marL="0" marR="0" marT="47625" marB="476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022C"/>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146685">
                <a:tc>
                  <a:txBody>
                    <a:bodyPr/>
                    <a:lstStyle/>
                    <a:p>
                      <a:pPr>
                        <a:spcAft>
                          <a:spcPts val="0"/>
                        </a:spcAft>
                      </a:pPr>
                      <a:r>
                        <a:rPr lang="es-ES" sz="1100">
                          <a:solidFill>
                            <a:srgbClr val="000000"/>
                          </a:solidFill>
                          <a:latin typeface="Verdana"/>
                          <a:ea typeface="Times New Roman"/>
                          <a:cs typeface="Times New Roman"/>
                        </a:rPr>
                        <a:t>02/02/11</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dirty="0">
                          <a:solidFill>
                            <a:srgbClr val="000000"/>
                          </a:solidFill>
                          <a:latin typeface="Verdana"/>
                          <a:ea typeface="Times New Roman"/>
                          <a:cs typeface="Times New Roman"/>
                        </a:rPr>
                        <a:t>Hilo Big Island </a:t>
                      </a:r>
                      <a:r>
                        <a:rPr lang="es-ES" sz="1100" dirty="0" err="1">
                          <a:solidFill>
                            <a:srgbClr val="000000"/>
                          </a:solidFill>
                          <a:latin typeface="Verdana"/>
                          <a:ea typeface="Times New Roman"/>
                          <a:cs typeface="Times New Roman"/>
                        </a:rPr>
                        <a:t>Invitational</a:t>
                      </a:r>
                      <a:endParaRPr lang="es-ES" sz="1100" dirty="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Kona, Hawaii</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r>
              <a:tr h="146685">
                <a:tc>
                  <a:txBody>
                    <a:bodyPr/>
                    <a:lstStyle/>
                    <a:p>
                      <a:pPr>
                        <a:spcAft>
                          <a:spcPts val="0"/>
                        </a:spcAft>
                      </a:pPr>
                      <a:r>
                        <a:rPr lang="es-ES" sz="1100">
                          <a:solidFill>
                            <a:srgbClr val="000000"/>
                          </a:solidFill>
                          <a:latin typeface="Verdana"/>
                          <a:ea typeface="Times New Roman"/>
                          <a:cs typeface="Times New Roman"/>
                        </a:rPr>
                        <a:t>02/03/11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Hilo Big Island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Kona, Hawaii</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146685">
                <a:tc>
                  <a:txBody>
                    <a:bodyPr/>
                    <a:lstStyle/>
                    <a:p>
                      <a:pPr>
                        <a:spcAft>
                          <a:spcPts val="0"/>
                        </a:spcAft>
                      </a:pPr>
                      <a:r>
                        <a:rPr lang="es-ES" sz="1100">
                          <a:solidFill>
                            <a:srgbClr val="000000"/>
                          </a:solidFill>
                          <a:latin typeface="Verdana"/>
                          <a:ea typeface="Times New Roman"/>
                          <a:cs typeface="Times New Roman"/>
                        </a:rPr>
                        <a:t>02/04/11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Hilo Big Island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Kona, Hawaii</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146685">
                <a:tc gridSpan="4">
                  <a:txBody>
                    <a:bodyPr/>
                    <a:lstStyle/>
                    <a:p>
                      <a:pPr algn="ctr">
                        <a:spcAft>
                          <a:spcPts val="0"/>
                        </a:spcAft>
                      </a:pPr>
                      <a:r>
                        <a:rPr lang="es-ES" sz="1100" b="1" dirty="0" err="1">
                          <a:solidFill>
                            <a:srgbClr val="FFFFFF"/>
                          </a:solidFill>
                          <a:latin typeface="Arial"/>
                          <a:ea typeface="Times New Roman"/>
                          <a:cs typeface="Arial"/>
                        </a:rPr>
                        <a:t>Battle</a:t>
                      </a:r>
                      <a:r>
                        <a:rPr lang="es-ES" sz="1100" b="1" dirty="0">
                          <a:solidFill>
                            <a:srgbClr val="FFFFFF"/>
                          </a:solidFill>
                          <a:latin typeface="Arial"/>
                          <a:ea typeface="Times New Roman"/>
                          <a:cs typeface="Arial"/>
                        </a:rPr>
                        <a:t> at </a:t>
                      </a:r>
                      <a:r>
                        <a:rPr lang="es-ES" sz="1100" b="1" dirty="0" err="1">
                          <a:solidFill>
                            <a:srgbClr val="FFFFFF"/>
                          </a:solidFill>
                          <a:latin typeface="Arial"/>
                          <a:ea typeface="Times New Roman"/>
                          <a:cs typeface="Arial"/>
                        </a:rPr>
                        <a:t>the</a:t>
                      </a:r>
                      <a:r>
                        <a:rPr lang="es-ES" sz="1100" b="1" dirty="0">
                          <a:solidFill>
                            <a:srgbClr val="FFFFFF"/>
                          </a:solidFill>
                          <a:latin typeface="Arial"/>
                          <a:ea typeface="Times New Roman"/>
                          <a:cs typeface="Arial"/>
                        </a:rPr>
                        <a:t> Beach</a:t>
                      </a:r>
                      <a:endParaRPr lang="es-ES" sz="1100" dirty="0">
                        <a:latin typeface="Arial"/>
                        <a:ea typeface="Calibri"/>
                        <a:cs typeface="Times New Roman"/>
                      </a:endParaRPr>
                    </a:p>
                  </a:txBody>
                  <a:tcPr marL="0" marR="0" marT="47625" marB="476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022C"/>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146685">
                <a:tc>
                  <a:txBody>
                    <a:bodyPr/>
                    <a:lstStyle/>
                    <a:p>
                      <a:pPr>
                        <a:spcAft>
                          <a:spcPts val="0"/>
                        </a:spcAft>
                      </a:pPr>
                      <a:r>
                        <a:rPr lang="es-ES" sz="1100">
                          <a:solidFill>
                            <a:srgbClr val="000000"/>
                          </a:solidFill>
                          <a:latin typeface="Verdana"/>
                          <a:ea typeface="Times New Roman"/>
                          <a:cs typeface="Times New Roman"/>
                        </a:rPr>
                        <a:t>02/13/11</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Battle at the Beach</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Newport, Calif.</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r>
              <a:tr h="159385">
                <a:tc>
                  <a:txBody>
                    <a:bodyPr/>
                    <a:lstStyle/>
                    <a:p>
                      <a:pPr>
                        <a:spcAft>
                          <a:spcPts val="0"/>
                        </a:spcAft>
                      </a:pPr>
                      <a:r>
                        <a:rPr lang="es-ES" sz="1100">
                          <a:solidFill>
                            <a:srgbClr val="000000"/>
                          </a:solidFill>
                          <a:latin typeface="Verdana"/>
                          <a:ea typeface="Times New Roman"/>
                          <a:cs typeface="Times New Roman"/>
                        </a:rPr>
                        <a:t>02/14/11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Battle at the Beach</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Newport, Calif.</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146685">
                <a:tc>
                  <a:txBody>
                    <a:bodyPr/>
                    <a:lstStyle/>
                    <a:p>
                      <a:pPr>
                        <a:spcAft>
                          <a:spcPts val="0"/>
                        </a:spcAft>
                      </a:pPr>
                      <a:r>
                        <a:rPr lang="es-ES" sz="1100">
                          <a:solidFill>
                            <a:srgbClr val="000000"/>
                          </a:solidFill>
                          <a:latin typeface="Verdana"/>
                          <a:ea typeface="Times New Roman"/>
                          <a:cs typeface="Times New Roman"/>
                        </a:rPr>
                        <a:t>02/15/11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Battle at the Beach</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Newport, Calif.</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0">
                <a:tc gridSpan="4">
                  <a:txBody>
                    <a:bodyPr/>
                    <a:lstStyle/>
                    <a:p>
                      <a:pPr>
                        <a:spcAft>
                          <a:spcPts val="0"/>
                        </a:spcAft>
                      </a:pPr>
                      <a:endParaRPr lang="es-ES" sz="1100">
                        <a:solidFill>
                          <a:srgbClr val="222222"/>
                        </a:solidFill>
                        <a:latin typeface="Arial"/>
                        <a:ea typeface="Times New Roman"/>
                        <a:cs typeface="Arial"/>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r>
              <a:tr h="146685">
                <a:tc gridSpan="4">
                  <a:txBody>
                    <a:bodyPr/>
                    <a:lstStyle/>
                    <a:p>
                      <a:pPr algn="ctr">
                        <a:spcAft>
                          <a:spcPts val="0"/>
                        </a:spcAft>
                      </a:pPr>
                      <a:r>
                        <a:rPr lang="es-ES" sz="1100" b="1" dirty="0">
                          <a:solidFill>
                            <a:srgbClr val="FFFFFF"/>
                          </a:solidFill>
                          <a:latin typeface="Arial"/>
                          <a:ea typeface="Times New Roman"/>
                          <a:cs typeface="Arial"/>
                        </a:rPr>
                        <a:t>USC </a:t>
                      </a:r>
                      <a:r>
                        <a:rPr lang="es-ES" sz="1100" b="1" dirty="0" err="1">
                          <a:solidFill>
                            <a:srgbClr val="FFFFFF"/>
                          </a:solidFill>
                          <a:latin typeface="Arial"/>
                          <a:ea typeface="Times New Roman"/>
                          <a:cs typeface="Arial"/>
                        </a:rPr>
                        <a:t>Invitational</a:t>
                      </a:r>
                      <a:endParaRPr lang="es-ES" sz="1100" dirty="0">
                        <a:latin typeface="Arial"/>
                        <a:ea typeface="Calibri"/>
                        <a:cs typeface="Times New Roman"/>
                      </a:endParaRPr>
                    </a:p>
                  </a:txBody>
                  <a:tcPr marL="0" marR="0" marT="47625" marB="476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022C"/>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146685">
                <a:tc>
                  <a:txBody>
                    <a:bodyPr/>
                    <a:lstStyle/>
                    <a:p>
                      <a:pPr>
                        <a:spcAft>
                          <a:spcPts val="0"/>
                        </a:spcAft>
                      </a:pPr>
                      <a:r>
                        <a:rPr lang="es-ES" sz="1100">
                          <a:solidFill>
                            <a:srgbClr val="000000"/>
                          </a:solidFill>
                          <a:latin typeface="Verdana"/>
                          <a:ea typeface="Times New Roman"/>
                          <a:cs typeface="Times New Roman"/>
                        </a:rPr>
                        <a:t>02/28/11</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USC Invitational</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Westlake Village, Calif.</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r>
              <a:tr h="146685">
                <a:tc>
                  <a:txBody>
                    <a:bodyPr/>
                    <a:lstStyle/>
                    <a:p>
                      <a:pPr>
                        <a:spcAft>
                          <a:spcPts val="0"/>
                        </a:spcAft>
                      </a:pPr>
                      <a:r>
                        <a:rPr lang="es-ES" sz="1100">
                          <a:solidFill>
                            <a:srgbClr val="000000"/>
                          </a:solidFill>
                          <a:latin typeface="Verdana"/>
                          <a:ea typeface="Times New Roman"/>
                          <a:cs typeface="Times New Roman"/>
                        </a:rPr>
                        <a:t>03/01/11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USC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Westlake Village, Calif.</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0">
                <a:tc gridSpan="4">
                  <a:txBody>
                    <a:bodyPr/>
                    <a:lstStyle/>
                    <a:p>
                      <a:pPr>
                        <a:spcAft>
                          <a:spcPts val="0"/>
                        </a:spcAft>
                      </a:pPr>
                      <a:endParaRPr lang="es-ES" sz="1100">
                        <a:solidFill>
                          <a:srgbClr val="222222"/>
                        </a:solidFill>
                        <a:latin typeface="Arial"/>
                        <a:ea typeface="Times New Roman"/>
                        <a:cs typeface="Arial"/>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r>
              <a:tr h="134620">
                <a:tc gridSpan="4">
                  <a:txBody>
                    <a:bodyPr/>
                    <a:lstStyle/>
                    <a:p>
                      <a:pPr algn="ctr">
                        <a:spcAft>
                          <a:spcPts val="0"/>
                        </a:spcAft>
                      </a:pPr>
                      <a:r>
                        <a:rPr lang="es-ES" sz="1100" b="1">
                          <a:solidFill>
                            <a:srgbClr val="FFFFFF"/>
                          </a:solidFill>
                          <a:latin typeface="Arial"/>
                          <a:ea typeface="Times New Roman"/>
                          <a:cs typeface="Arial"/>
                        </a:rPr>
                        <a:t>Southern Highlands Invitational</a:t>
                      </a:r>
                      <a:endParaRPr lang="es-ES" sz="1100">
                        <a:latin typeface="Arial"/>
                        <a:ea typeface="Calibri"/>
                        <a:cs typeface="Times New Roman"/>
                      </a:endParaRPr>
                    </a:p>
                  </a:txBody>
                  <a:tcPr marL="0" marR="0" marT="47625" marB="476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022C"/>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146685">
                <a:tc>
                  <a:txBody>
                    <a:bodyPr/>
                    <a:lstStyle/>
                    <a:p>
                      <a:pPr>
                        <a:spcAft>
                          <a:spcPts val="0"/>
                        </a:spcAft>
                      </a:pPr>
                      <a:r>
                        <a:rPr lang="es-ES" sz="1100">
                          <a:solidFill>
                            <a:srgbClr val="000000"/>
                          </a:solidFill>
                          <a:latin typeface="Verdana"/>
                          <a:ea typeface="Times New Roman"/>
                          <a:cs typeface="Times New Roman"/>
                        </a:rPr>
                        <a:t>03/11/11</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Southern Highlands Invitational</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Las Vegas, Calif.</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r>
              <a:tr h="146685">
                <a:tc>
                  <a:txBody>
                    <a:bodyPr/>
                    <a:lstStyle/>
                    <a:p>
                      <a:endParaRPr lang="es-ES" sz="11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1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1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100">
                        <a:latin typeface="Calibri"/>
                        <a:ea typeface="Times New Roman"/>
                      </a:endParaRPr>
                    </a:p>
                  </a:txBody>
                  <a:tcPr marL="19050" marR="19050" marT="19050" marB="19050">
                    <a:lnL>
                      <a:noFill/>
                    </a:lnL>
                    <a:lnR>
                      <a:noFill/>
                    </a:lnR>
                    <a:lnT>
                      <a:noFill/>
                    </a:lnT>
                    <a:lnB>
                      <a:noFill/>
                    </a:lnB>
                    <a:solidFill>
                      <a:srgbClr val="F1F1F1"/>
                    </a:solidFill>
                  </a:tcPr>
                </a:tc>
              </a:tr>
              <a:tr h="146685">
                <a:tc>
                  <a:txBody>
                    <a:bodyPr/>
                    <a:lstStyle/>
                    <a:p>
                      <a:endParaRPr lang="es-ES" sz="11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1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100" dirty="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100" dirty="0">
                        <a:latin typeface="Calibri"/>
                        <a:ea typeface="Times New Roman"/>
                      </a:endParaRPr>
                    </a:p>
                  </a:txBody>
                  <a:tcPr marL="19050" marR="19050" marT="19050" marB="19050">
                    <a:lnL>
                      <a:noFill/>
                    </a:lnL>
                    <a:lnR>
                      <a:noFill/>
                    </a:lnR>
                    <a:lnT>
                      <a:noFill/>
                    </a:lnT>
                    <a:lnB>
                      <a:noFill/>
                    </a:lnB>
                    <a:solidFill>
                      <a:srgbClr val="F1F1F1"/>
                    </a:solidFill>
                  </a:tcPr>
                </a:tc>
              </a:tr>
            </a:tbl>
          </a:graphicData>
        </a:graphic>
      </p:graphicFrame>
      <p:pic>
        <p:nvPicPr>
          <p:cNvPr id="16466" name="Imagen 1" descr="http://graphics.fansonly.com/graphics/spacer-000000.gif"/>
          <p:cNvPicPr>
            <a:picLocks noChangeAspect="1" noChangeArrowheads="1"/>
          </p:cNvPicPr>
          <p:nvPr/>
        </p:nvPicPr>
        <p:blipFill>
          <a:blip r:embed="rId2"/>
          <a:srcRect/>
          <a:stretch>
            <a:fillRect/>
          </a:stretch>
        </p:blipFill>
        <p:spPr bwMode="auto">
          <a:xfrm>
            <a:off x="0" y="0"/>
            <a:ext cx="9525" cy="9525"/>
          </a:xfrm>
          <a:prstGeom prst="rect">
            <a:avLst/>
          </a:prstGeom>
          <a:noFill/>
          <a:ln w="9525">
            <a:noFill/>
            <a:miter lim="800000"/>
            <a:headEnd/>
            <a:tailEnd/>
          </a:ln>
        </p:spPr>
      </p:pic>
      <p:pic>
        <p:nvPicPr>
          <p:cNvPr id="16467" name="Imagen 2" descr="http://graphics.fansonly.com/graphics/spacer.gif"/>
          <p:cNvPicPr>
            <a:picLocks noChangeAspect="1" noChangeArrowheads="1"/>
          </p:cNvPicPr>
          <p:nvPr/>
        </p:nvPicPr>
        <p:blipFill>
          <a:blip r:embed="rId3"/>
          <a:srcRect/>
          <a:stretch>
            <a:fillRect/>
          </a:stretch>
        </p:blipFill>
        <p:spPr bwMode="auto">
          <a:xfrm>
            <a:off x="0" y="0"/>
            <a:ext cx="9525" cy="9525"/>
          </a:xfrm>
          <a:prstGeom prst="rect">
            <a:avLst/>
          </a:prstGeom>
          <a:noFill/>
          <a:ln w="9525">
            <a:noFill/>
            <a:miter lim="800000"/>
            <a:headEnd/>
            <a:tailEnd/>
          </a:ln>
        </p:spPr>
      </p:pic>
      <p:pic>
        <p:nvPicPr>
          <p:cNvPr id="16468" name="Imagen 6" descr="http://graphics.fansonly.com/graphics/spacer.gif"/>
          <p:cNvPicPr>
            <a:picLocks noChangeAspect="1" noChangeArrowheads="1"/>
          </p:cNvPicPr>
          <p:nvPr/>
        </p:nvPicPr>
        <p:blipFill>
          <a:blip r:embed="rId3"/>
          <a:srcRect/>
          <a:stretch>
            <a:fillRect/>
          </a:stretch>
        </p:blipFill>
        <p:spPr bwMode="auto">
          <a:xfrm>
            <a:off x="0" y="0"/>
            <a:ext cx="628650" cy="9525"/>
          </a:xfrm>
          <a:prstGeom prst="rect">
            <a:avLst/>
          </a:prstGeom>
          <a:noFill/>
          <a:ln w="9525">
            <a:noFill/>
            <a:miter lim="800000"/>
            <a:headEnd/>
            <a:tailEnd/>
          </a:ln>
        </p:spPr>
      </p:pic>
      <p:pic>
        <p:nvPicPr>
          <p:cNvPr id="16469" name="Imagen 7" descr="http://graphics.fansonly.com/graphics/spacer.gif"/>
          <p:cNvPicPr>
            <a:picLocks noChangeAspect="1" noChangeArrowheads="1"/>
          </p:cNvPicPr>
          <p:nvPr/>
        </p:nvPicPr>
        <p:blipFill>
          <a:blip r:embed="rId3"/>
          <a:srcRect/>
          <a:stretch>
            <a:fillRect/>
          </a:stretch>
        </p:blipFill>
        <p:spPr bwMode="auto">
          <a:xfrm>
            <a:off x="0" y="0"/>
            <a:ext cx="628650" cy="9525"/>
          </a:xfrm>
          <a:prstGeom prst="rect">
            <a:avLst/>
          </a:prstGeom>
          <a:noFill/>
          <a:ln w="9525">
            <a:noFill/>
            <a:miter lim="800000"/>
            <a:headEnd/>
            <a:tailEnd/>
          </a:ln>
        </p:spPr>
      </p:pic>
      <p:pic>
        <p:nvPicPr>
          <p:cNvPr id="16470" name="Imagen 8" descr="http://graphics.fansonly.com/graphics/spacer.gif"/>
          <p:cNvPicPr>
            <a:picLocks noChangeAspect="1" noChangeArrowheads="1"/>
          </p:cNvPicPr>
          <p:nvPr/>
        </p:nvPicPr>
        <p:blipFill>
          <a:blip r:embed="rId3"/>
          <a:srcRect/>
          <a:stretch>
            <a:fillRect/>
          </a:stretch>
        </p:blipFill>
        <p:spPr bwMode="auto">
          <a:xfrm>
            <a:off x="0" y="0"/>
            <a:ext cx="628650" cy="9525"/>
          </a:xfrm>
          <a:prstGeom prst="rect">
            <a:avLst/>
          </a:prstGeom>
          <a:noFill/>
          <a:ln w="9525">
            <a:noFill/>
            <a:miter lim="800000"/>
            <a:headEnd/>
            <a:tailEnd/>
          </a:ln>
        </p:spPr>
      </p:pic>
      <p:pic>
        <p:nvPicPr>
          <p:cNvPr id="16471" name="Imagen 9" descr="http://graphics.fansonly.com/graphics/spacer.gif"/>
          <p:cNvPicPr>
            <a:picLocks noChangeAspect="1" noChangeArrowheads="1"/>
          </p:cNvPicPr>
          <p:nvPr/>
        </p:nvPicPr>
        <p:blipFill>
          <a:blip r:embed="rId3"/>
          <a:srcRect/>
          <a:stretch>
            <a:fillRect/>
          </a:stretch>
        </p:blipFill>
        <p:spPr bwMode="auto">
          <a:xfrm>
            <a:off x="0" y="0"/>
            <a:ext cx="628650" cy="9525"/>
          </a:xfrm>
          <a:prstGeom prst="rect">
            <a:avLst/>
          </a:prstGeom>
          <a:noFill/>
          <a:ln w="9525">
            <a:noFill/>
            <a:miter lim="800000"/>
            <a:headEnd/>
            <a:tailEnd/>
          </a:ln>
        </p:spPr>
      </p:pic>
      <p:pic>
        <p:nvPicPr>
          <p:cNvPr id="16472" name="Picture 2" descr="Arizona State University"/>
          <p:cNvPicPr>
            <a:picLocks noChangeAspect="1" noChangeArrowheads="1"/>
          </p:cNvPicPr>
          <p:nvPr/>
        </p:nvPicPr>
        <p:blipFill>
          <a:blip r:embed="rId4" cstate="print"/>
          <a:srcRect/>
          <a:stretch>
            <a:fillRect/>
          </a:stretch>
        </p:blipFill>
        <p:spPr bwMode="auto">
          <a:xfrm>
            <a:off x="0" y="0"/>
            <a:ext cx="1933575" cy="304800"/>
          </a:xfrm>
          <a:prstGeom prst="rect">
            <a:avLst/>
          </a:prstGeom>
          <a:noFill/>
          <a:ln w="9525">
            <a:noFill/>
            <a:miter lim="800000"/>
            <a:headEnd/>
            <a:tailEnd/>
          </a:ln>
        </p:spPr>
      </p:pic>
      <p:sp>
        <p:nvSpPr>
          <p:cNvPr id="16473" name="11 CuadroTexto"/>
          <p:cNvSpPr txBox="1">
            <a:spLocks noChangeArrowheads="1"/>
          </p:cNvSpPr>
          <p:nvPr/>
        </p:nvSpPr>
        <p:spPr bwMode="auto">
          <a:xfrm>
            <a:off x="2484438" y="549275"/>
            <a:ext cx="6048375" cy="460375"/>
          </a:xfrm>
          <a:prstGeom prst="rect">
            <a:avLst/>
          </a:prstGeom>
          <a:noFill/>
          <a:ln w="9525">
            <a:noFill/>
            <a:miter lim="800000"/>
            <a:headEnd/>
            <a:tailEnd/>
          </a:ln>
        </p:spPr>
        <p:txBody>
          <a:bodyPr>
            <a:spAutoFit/>
          </a:bodyPr>
          <a:lstStyle/>
          <a:p>
            <a:pPr algn="ctr"/>
            <a:r>
              <a:rPr lang="es-ES" sz="2400">
                <a:solidFill>
                  <a:srgbClr val="FFFF00"/>
                </a:solidFill>
              </a:rPr>
              <a:t>TORNEOS GOLF MASCULINO 1T 2011</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9B5D74F0-9AF3-4FD8-ACE3-9A770692C279}"/>
</file>

<file path=customXml/itemProps2.xml><?xml version="1.0" encoding="utf-8"?>
<ds:datastoreItem xmlns:ds="http://schemas.openxmlformats.org/officeDocument/2006/customXml" ds:itemID="{74428D21-8C71-4C70-94B5-1399DC14EE80}"/>
</file>

<file path=customXml/itemProps3.xml><?xml version="1.0" encoding="utf-8"?>
<ds:datastoreItem xmlns:ds="http://schemas.openxmlformats.org/officeDocument/2006/customXml" ds:itemID="{51447434-6CB6-4D0B-AB10-F171EBF59547}"/>
</file>

<file path=docProps/app.xml><?xml version="1.0" encoding="utf-8"?>
<Properties xmlns="http://schemas.openxmlformats.org/officeDocument/2006/extended-properties" xmlns:vt="http://schemas.openxmlformats.org/officeDocument/2006/docPropsVTypes">
  <TotalTime>338</TotalTime>
  <Words>1166</Words>
  <Application>Microsoft Office PowerPoint</Application>
  <PresentationFormat>Presentación en pantalla (4:3)</PresentationFormat>
  <Paragraphs>354</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45</cp:revision>
  <dcterms:created xsi:type="dcterms:W3CDTF">2010-12-26T18:02:59Z</dcterms:created>
  <dcterms:modified xsi:type="dcterms:W3CDTF">2011-01-07T18:00:10Z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