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2" r:id="rId5"/>
    <p:sldId id="270" r:id="rId6"/>
    <p:sldId id="260" r:id="rId7"/>
    <p:sldId id="271" r:id="rId8"/>
    <p:sldId id="267" r:id="rId9"/>
    <p:sldId id="261" r:id="rId10"/>
    <p:sldId id="268" r:id="rId11"/>
    <p:sldId id="264" r:id="rId12"/>
    <p:sldId id="263" r:id="rId13"/>
    <p:sldId id="266" r:id="rId14"/>
    <p:sldId id="265" r:id="rId15"/>
    <p:sldId id="269" r:id="rId16"/>
    <p:sldId id="258" r:id="rId17"/>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2696C814-5129-47C0-A37A-B1EE1CC90F08}"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CF49EF4-9B0A-4C61-96A1-F96C9810E08B}"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48E0E355-4314-411A-A0B2-AC4DA816D1BE}"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2647CA5-E73A-40BC-8D91-AC7A55A5D21C}"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CBFBAB2-5254-4F4F-8483-86E366DDD6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412DDA5-9A71-462C-98EC-019473554FA8}"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9762379E-0F01-4873-B6E0-321B9B4560AD}"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77F47F4-96D9-45BE-9A4D-BC97AA0792E2}"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5BD60A6E-0B77-401A-818B-858EA91E5402}"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AF4A95A2-8E39-4481-A653-F68D02ADF7A0}"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7CEACC59-178B-4551-88F7-01E2EF9CBAB8}"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7E9B46F7-FD6B-46EC-99E9-4B55EC798B8C}"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C9424739-1DD7-42C4-A180-D5DBCB15C923}"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8050365D-5836-4480-BDC5-F7CCC2BA1EA7}" type="slidenum">
              <a:rPr lang="es-ES"/>
              <a:pPr>
                <a:defRPr/>
              </a:pPr>
              <a:t>‹Nº›</a:t>
            </a:fld>
            <a:endParaRPr lang="es-ES"/>
          </a:p>
        </p:txBody>
      </p:sp>
      <p:pic>
        <p:nvPicPr>
          <p:cNvPr id="5" name="Picture 4" descr="http://t0.gstatic.com/images?q=tbn:i_2w_UtNpBTVWM:http://blog.kir.com/archives/atm-logo.gif&amp;t=1"/>
          <p:cNvPicPr>
            <a:picLocks noChangeAspect="1" noChangeArrowheads="1"/>
          </p:cNvPicPr>
          <p:nvPr userDrawn="1"/>
        </p:nvPicPr>
        <p:blipFill>
          <a:blip r:embed="rId2" cstate="print"/>
          <a:srcRect/>
          <a:stretch>
            <a:fillRect/>
          </a:stretch>
        </p:blipFill>
        <p:spPr bwMode="auto">
          <a:xfrm>
            <a:off x="0" y="0"/>
            <a:ext cx="1133475" cy="108585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4C90D04-CEFC-4BBA-B9FE-0D75A120E73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EEFED6C-65D7-4FA1-80E6-66BF1ABA66F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7EA32727-A8A2-4836-8DFE-29F318A30C49}"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B094E51-E652-4935-8795-7A6ED41B622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89A364B-7803-4733-80A3-7E7EFF51415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A0C68D7-7976-48B3-9FF1-F3F15CAFF74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FC14844-E007-4A39-A465-8D6FCC18879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D9CB1DF-9F9E-4218-A040-38A879790A9F}"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50000">
              <a:schemeClr val="accent1">
                <a:tint val="44500"/>
                <a:satMod val="160000"/>
              </a:schemeClr>
            </a:gs>
            <a:gs pos="100000">
              <a:schemeClr val="accent1">
                <a:tint val="23500"/>
                <a:satMod val="160000"/>
              </a:schemeClr>
            </a:gs>
          </a:gsLst>
          <a:lin ang="13500000" scaled="1"/>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FF28BC6-CA9E-4454-AE3F-A36BFD30F886}"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C15F197-6D18-45D1-A088-66693AAF4C1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www.aggieathletics.com/sports/m-golf/mtt/anderson_jim00.html" TargetMode="External"/><Relationship Id="rId4" Type="http://schemas.openxmlformats.org/officeDocument/2006/relationships/hyperlink" Target="http://www.aggieathletics.com/sports/m-golf/mtt/higgins_jt00.htm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hyperlink" Target="http://www.databasegolf.com/players/playerpage.htm?samid=NichoBob01" TargetMode="External"/><Relationship Id="rId3" Type="http://schemas.openxmlformats.org/officeDocument/2006/relationships/hyperlink" Target="http://www.databasegolf.com/players/playerpage.htm?samid=BriggDan01" TargetMode="External"/><Relationship Id="rId7" Type="http://schemas.openxmlformats.org/officeDocument/2006/relationships/hyperlink" Target="http://www.databasegolf.com/players/playerpage.htm?samid=MaggeJef01" TargetMode="External"/><Relationship Id="rId12" Type="http://schemas.openxmlformats.org/officeDocument/2006/relationships/image" Target="../media/image1.jpeg"/><Relationship Id="rId2" Type="http://schemas.openxmlformats.org/officeDocument/2006/relationships/hyperlink" Target="http://www.databasegolf.com/players/playerpage.htm?samid=BertsSha01"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samid=KruegGar01" TargetMode="External"/><Relationship Id="rId11" Type="http://schemas.openxmlformats.org/officeDocument/2006/relationships/hyperlink" Target="http://www.databasegolf.com/players/playerpage.htm?samid=VeriaSte01" TargetMode="External"/><Relationship Id="rId5" Type="http://schemas.openxmlformats.org/officeDocument/2006/relationships/hyperlink" Target="http://www.databasegolf.com/players/playerpage.htm?samid=JohnsRal01" TargetMode="External"/><Relationship Id="rId10" Type="http://schemas.openxmlformats.org/officeDocument/2006/relationships/hyperlink" Target="http://www.databasegolf.com/players/playerpage.htm?samid=PalmeRya01" TargetMode="External"/><Relationship Id="rId4" Type="http://schemas.openxmlformats.org/officeDocument/2006/relationships/hyperlink" Target="http://www.databasegolf.com/players/playerpage.htm?samid=ButleDuk01" TargetMode="External"/><Relationship Id="rId9" Type="http://schemas.openxmlformats.org/officeDocument/2006/relationships/hyperlink" Target="http://www.databasegolf.com/players/playerpage.htm?samid=OgrinDav01"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www.aggieathletics.com/sports/m-golf/mtt/peck_cameron00.html" TargetMode="External"/><Relationship Id="rId13" Type="http://schemas.openxmlformats.org/officeDocument/2006/relationships/hyperlink" Target="http://www.aggieathletics.com/sports/m-golf/mtt/yates_greg00.html" TargetMode="External"/><Relationship Id="rId3" Type="http://schemas.openxmlformats.org/officeDocument/2006/relationships/hyperlink" Target="http://www.aggieathletics.com/sports/m-golf/mtt/elvira_ignacio00.html" TargetMode="External"/><Relationship Id="rId7" Type="http://schemas.openxmlformats.org/officeDocument/2006/relationships/hyperlink" Target="http://www.aggieathletics.com/sports/m-golf/mtt/lach_bryant00.html" TargetMode="External"/><Relationship Id="rId12" Type="http://schemas.openxmlformats.org/officeDocument/2006/relationships/hyperlink" Target="http://www.aggieathletics.com/sports/m-golf/mtt/shindler_conrad00.html" TargetMode="External"/><Relationship Id="rId2" Type="http://schemas.openxmlformats.org/officeDocument/2006/relationships/hyperlink" Target="http://www.aggieathletics.com/sports/m-golf/mtt/cochran_case00.html" TargetMode="External"/><Relationship Id="rId1" Type="http://schemas.openxmlformats.org/officeDocument/2006/relationships/slideLayout" Target="../slideLayouts/slideLayout7.xml"/><Relationship Id="rId6" Type="http://schemas.openxmlformats.org/officeDocument/2006/relationships/hyperlink" Target="http://www.aggieathletics.com/sports/m-golf/mtt/kelley_ryan00.html" TargetMode="External"/><Relationship Id="rId11" Type="http://schemas.openxmlformats.org/officeDocument/2006/relationships/hyperlink" Target="http://www.aggieathletics.com/sports/m-golf/mtt/shaw_geoff00.html" TargetMode="External"/><Relationship Id="rId5" Type="http://schemas.openxmlformats.org/officeDocument/2006/relationships/hyperlink" Target="http://www.aggieathletics.com/sports/m-golf/mtt/hurley_john00.html" TargetMode="External"/><Relationship Id="rId10" Type="http://schemas.openxmlformats.org/officeDocument/2006/relationships/hyperlink" Target="http://www.aggieathletics.com/sports/m-golf/mtt/scott_jade00.html" TargetMode="External"/><Relationship Id="rId4" Type="http://schemas.openxmlformats.org/officeDocument/2006/relationships/hyperlink" Target="http://www.aggieathletics.com/sports/m-golf/mtt/evans_drew00.html" TargetMode="External"/><Relationship Id="rId9" Type="http://schemas.openxmlformats.org/officeDocument/2006/relationships/hyperlink" Target="http://www.aggieathletics.com/sports/m-golf/mtt/russell_jordan00.html" TargetMode="External"/><Relationship Id="rId1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www.aggieathletics.com/sports/w-golf/mtt/ruzickova_katerina00.html" TargetMode="External"/><Relationship Id="rId3" Type="http://schemas.openxmlformats.org/officeDocument/2006/relationships/hyperlink" Target="http://www.aggieathletics.com/sports/w-golf/mtt/garner_chloe00.html" TargetMode="External"/><Relationship Id="rId7" Type="http://schemas.openxmlformats.org/officeDocument/2006/relationships/hyperlink" Target="http://www.aggieathletics.com/sports/w-golf/mtt/reeves_natalie00.html" TargetMode="External"/><Relationship Id="rId2" Type="http://schemas.openxmlformats.org/officeDocument/2006/relationships/hyperlink" Target="http://www.aggieathletics.com/sports/w-golf/mtt/davis_sarahbeth00.html" TargetMode="External"/><Relationship Id="rId1" Type="http://schemas.openxmlformats.org/officeDocument/2006/relationships/slideLayout" Target="../slideLayouts/slideLayout7.xml"/><Relationship Id="rId6" Type="http://schemas.openxmlformats.org/officeDocument/2006/relationships/hyperlink" Target="http://www.aggieathletics.com/sports/w-golf/mtt/porter_alexa00.html" TargetMode="External"/><Relationship Id="rId11" Type="http://schemas.openxmlformats.org/officeDocument/2006/relationships/image" Target="../media/image1.jpeg"/><Relationship Id="rId5" Type="http://schemas.openxmlformats.org/officeDocument/2006/relationships/hyperlink" Target="http://www.aggieathletics.com/sports/w-golf/mtt/mocio_chelsea00.html" TargetMode="External"/><Relationship Id="rId10" Type="http://schemas.openxmlformats.org/officeDocument/2006/relationships/hyperlink" Target="http://www.aggieathletics.com/sports/w-golf/mtt/zwartynski_sarah00.html" TargetMode="External"/><Relationship Id="rId4" Type="http://schemas.openxmlformats.org/officeDocument/2006/relationships/hyperlink" Target="http://www.aggieathletics.com/sports/w-golf/mtt/lysack_janell00.html" TargetMode="External"/><Relationship Id="rId9" Type="http://schemas.openxmlformats.org/officeDocument/2006/relationships/hyperlink" Target="http://www.aggieathletics.com/sports/w-golf/mtt/smith_aly00.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050" name="AutoShape 2" descr="data:image/jpg;base64,/9j/4AAQSkZJRgABAQAAAQABAAD/2wCEAAkGBhQQDxUQExMVFRMVFBkXFBQYFxUZGhoeHBUaGhsbGh4YJyYeHiAoHxsYITskIycpLiwtGCoxNTA2QSYrLTABCQoKDgwOGg8PGiklHyQsLCwpNS8vNS0vLC0uNS0pNSwtKSkpKTUsKSouNSkyKTUpKSkqLiw1KTYtLCkvLCwpLP/AABEIAHIAdwMBIgACEQEDEQH/xAAcAAEAAgMBAQEAAAAAAAAAAAAABgcBBAUDAgj/xABEEAACAQMCAwUCCAsIAwEAAAABAgMABBESIQUGMQcTQVFhFCIWMjVUgZGT0RcjQlVxdIKSsrPSFVJTYnKx0/DC4fEz/8QAGQEBAQEBAQEAAAAAAAAAAAAAAAECAwQF/8QALREAAgIBAgQDBwUAAAAAAAAAAAECEQMSITFRodEEE0EUYXGRsfDxIjIzcoH/2gAMAwEAAhEDEQA/ALxpSlAK1b3ikUGDLLHHq+LrdVzjrjURmtqqv7bpigs3AUlZJCAyhlPursQdiPSo3R1ww8yaiTz4U2nzu3+2i++nwptPnVv9tF99U2vaDa4GeEWpONyCB/4Vn8IVp+Z7X61/oqaj1+xvk+ncuP4U2nzq3+2i++nwptPndv8AbRffVOfhCtPzPa/Wv9Fb1lzRBNDNMnB7QrAFaQalzpYkah+L3xjf9NNRH4Rrin07lq/Cm0+d2/20X30+FNp86t/tovvqm/wiWf5otP3l/op+EOz/ADRafvL/AEU1F9jfJ9O5cnwptPnVv9tF99b1rdpKgeN1dD0ZWDA4ODgjaqX4ZfwcXnWyjsre0DBnklRVaQqoyVQlRpJ2Grfap72TfJEP+qX+c9E7OOXAscb9fz2JjSlK0eUUpSgFKUoBVcdsfBJ7pLYQQvKVeQtoGcZVcZqx6VGrOmPI8clJH5q+A1/8zn/c/wDdXby1yjbiygE1pD3ohTvNcSatWkZ1ZHXNR6Xtvt1Zl9mmOliucx+BI8/Spty3x1b61jukVlWTOFbGRhiu+NvCokj1+IyZnFalRD+1LgFtDwuR4reGNw8eGWNFO7gHcDNQDk75P4r+qr/E9Wd2v/JEn+uP+YKrHk75O4r+qp/E9R8Tt4dt4d+a+qLm5f4RCbO3JhiJMEZJKJ/hj0r45l4FG1lcLHAhkMEgQLGmosUOMbdc1zr3nCPhnDbSWRHcPHEgCac57kHPvEeVfXKXaTBxGZoESSNwuoB9PvAHBxpJ3G311rY8WnJvNLaysOU+D8QsLtLj2CdwAysunBKsMHBz1q1OzSwkg4XFFKjRuGkyjDBGZWIz9BFb/NPNUXDoBNNqILBVVQCxJ32yR0AJrk8s9ptvxC4FtFHKrlGbLhQMLjPQk+NRUjrknkzQ1adufwJhSlK0eIUpSgFKUoBWtxG/SCF5pDhI1LMfQDNbNVP2vc6RvCLKCRXJc9/pOdOg/EPqW8P8vrUbo64cbyTUUQb+ypuILecQCgLGdbKBge826rj+6m5/R61bvZPx4XPDlj2EkB7twABkdUbA8x4+YNQvhHY49xbxzLepiRA2FRmG43GQwB8s4rQ5Q4kOEcYaB5UaEnuZZAfd81Y+Wltj5ZNZWx9LNpzQcYu2uBYfa98kSf64/wCYKrHk75O4r+qp/E9WR2p3iTcFeSN1dGePSykEH8YBsRVb8m/J3Ff1VP4no+Jjw/8AC/7L6osnmiFW5dJKglbSMqSAcHQgyM9DVO8Jmms2h4hGNlmZR6lQpZD6Mjf7+VXDzVdInLulnVS9pGqAkAsdCHC56nAOwqK8icGjv+C3NnqXvu+aSMZGpSETQ2OukkFc+po+IwT0Y23wvocjnfmBuMXoSDJhiiZkzt0j7yVz9Wn6PWpD2F26n2mQqpdTGFbAyAVfIB6gHA+qvHkvl9bThd3e3GI5JopYow5CkAKy43/KZxjHjpHnXr2F3aL7REWUSN3ZVCRqIVW1EDxAyProuJrK15Mow4Kl3LbpSlbPkilKUApSlAKhN52Q2Usryt32p3Z2xJgZZixxt5mptShuGSUP2ujT4RwpLWCO3jzojXSuo5OPU1Fb7sjsppXmbvtUjs7YkwMscnAx61Nq5HN8zJw+5dGKssEhVgcEEIcEHzqGoTmpfpfEinaHwdLTgBtotWiNowuo5O8oO5+mq/5O+TuK/qqfxPXAu+P3MyGOW4mkQ9VZ2YbdNjXvwnj/ALPbXUAXJuUSMseiqCxY+pOQBWL3PrwwyhjcW7d31RdtxyhFxLh1pHM0ihIo3GgqDnuQN8g+de3KnIFvw2R5IWlYuoU62UjAOdsKKqThEtybBrv22YCK4hhWESNsGZclt9lwcADyPlX6BFaW58/Op41p1bOzl8y8tx39v7PKXCFlbKEA5U5HUH/auPy12a21hce0RPMX0suHZSMNjPRR5edS2lWjzrJJR0p7ClKVTmKUpQCsE1mtHiHB4p2RpVD6NWFOCPexnI+ihVXqbuoedZqvuzLg8ctmszD8YlzIVf8AK91iApJztg9K6t1z+iSHCAxLci2ZtY16iwUsI+pQMcZznY7VLOssT1OMd6JZWrxTh63EEkDkhZEZGK4BwwwcZyM/RXGv+bTDdm1aBtbJqtiGyJjnBXp7hHU56DJ8q9+YeOy2sJlWBZAiF5MyqgAHUJkZY9Tjbp64qmVCVroRj8CNl/i3P78X/HWfwI2X+Lc/vxf8dd685zRFtSAqm6QuhlcRooVVJDNvudQAHjXb4fcmSJXZdLMMlchgP0EdR61KR2ebMlbbITD2N2idJroAlSw7yLB0tqGfc3wanwqJ9oStPb+xxtpeRHkO4G0QBA3/ALzlF/8AldLlHjou7CK5JGSn4w+TLs2fpBP00MTc5xUpOztavChNVtwzi6vezXL6m7h3mRkVjJNDIgVNKnH4pQCx8zpI8cyXjHEEu+F3MgjkVRBIU7xNJOISyuufDcYPmKWSWJppElzWM1AeUeMtZxXVjLl5LVswgneRJD+LAz4lmA/bFZ7NrYrc34kbXIlwFLnzIJbHkM+H6KWHipN3w6k+pSlU4ivibVpOnGrHu5zjPrjevusMNtjj1oCPck8vS2Nu0EjI47xnVl1D4xJIIPltWrw/lKW3uZHjNu0Msxm/GREyoWOXCsDgg74z0zX3yZxee4kuxLIGEFw0KAIq5AwdRx41tcM4v3cU0t1OoRJnjDMFQAIxUdOpNQ9EnNNmvzByvLdOJhKqTQyK1qcMVTBBfWPyi/Q+igDxzr8f5RnupzL3kQV7RoSroz6GIPvxbjBOcZO+K7lhzLbTymGKZHkChioO+Djf16+HTxrU4bxcB7tnuo5Y43BCov8A+K6d1Yjqcgn0oRSmv89xptyvIba3t3W3mWKJo3SQNpJ90I6nBIIAbb/N12rr8t8G9jtIrbVq7tcaumdyTgeA3rEXMtuyxusoKytpjYBsMfIbf9+ivu55gt4pRC8qq5Krg+Bb4oJ6AnwBIJ8KGW5tVRprwEyXUs1wkEqMqrECuooFJ294Y3LEkj0HhXN5f5OkgW6gd4/Z7kuRHHrBjLgqwUnwwR5YxXav+aLWBmSWeNGVdTKTuBkAZA/T08a9ZeOwrL3RkGvUqEAMQGbGlWIGFJyNiR1oXVOvv0IhL2fXEkUcTXEatAjJDcIriQoQR3cgzpK4P/d67zcKunsJLeSSAyyI0YKIyRqpUrnGSScHPgPDave3vieISRe0xsohU+zADWh1bux8jkbGtbgvOkU6XEjsiLBK67NqOhdI7w48CSfShpymzEvKQkvYL59IkiiKyIudLMPiHf8Au5br6eVY5X5emtbi5lkaJhcyd4QmvKnfbfqN+u1dOHmK3cRFZQRMSIiA2HI642rpUMOcqpilKVTkKUpQED4NPLw66vEltriRJ7gzRSQxmRSGHxTj4p6dfWtrjFlL/ZFypjfvZzI4iVS7DvJMqp0Z3xjPhmpjimKlHZ5d7rl0ITb2bC/4fKIpAi2bxu3dOArYUBX293x64rc5YiYX/EGaORVkkjKM0bqrBUKnBYAHepVimKEeS1XurrZC+T+CTQzvBIrC3tZZDbMc4YS7jHhhF1j9v0rmPwRjc3dtcpeGKe576PuVQxuCEA1NpJRhpH5QGB9dj4pilF8522RC5s9fHA7wu0Xsfd6zE7JrMrNjURp+Keucb4zXOveHTLetJatcI73amW3eNmgcArmYORpHuqDsc5GB4VYGKYpQWVr5URaKNv7caTRJ3Zs1jD93Jo1CQsRqxp6euK8+SrVkN5bywOubqV9TJhGR8YCn8rYHYbVLcV4XsDPGyo5jcj3XADFT54bY/oNCeZar4EP5D4bKjvBID3djJJFATn3u8IcH9lCo/bqcVqcN4eIY9GosxJZ3OMszHJY42+gdBt4Vt1TOSWqVilKUMClKUApSlAKUpQClKUApSlAKUpQClKUApSlAf//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2051"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pic>
        <p:nvPicPr>
          <p:cNvPr id="2052" name="Picture 6" descr="Texas A &amp; M University or TAMU"/>
          <p:cNvPicPr>
            <a:picLocks noChangeAspect="1" noChangeArrowheads="1"/>
          </p:cNvPicPr>
          <p:nvPr/>
        </p:nvPicPr>
        <p:blipFill>
          <a:blip r:embed="rId3" cstate="print"/>
          <a:srcRect/>
          <a:stretch>
            <a:fillRect/>
          </a:stretch>
        </p:blipFill>
        <p:spPr bwMode="auto">
          <a:xfrm>
            <a:off x="2195513" y="1125538"/>
            <a:ext cx="4762500" cy="3571875"/>
          </a:xfrm>
          <a:prstGeom prst="rect">
            <a:avLst/>
          </a:prstGeom>
          <a:noFill/>
          <a:ln w="9525">
            <a:noFill/>
            <a:miter lim="800000"/>
            <a:headEnd/>
            <a:tailEnd/>
          </a:ln>
        </p:spPr>
      </p:pic>
      <p:sp>
        <p:nvSpPr>
          <p:cNvPr id="8" name="7 Rectángulo"/>
          <p:cNvSpPr/>
          <p:nvPr/>
        </p:nvSpPr>
        <p:spPr>
          <a:xfrm rot="10800000" flipV="1">
            <a:off x="1336279" y="4721660"/>
            <a:ext cx="6471451" cy="1754326"/>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Texas A&amp;M </a:t>
            </a: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University</a:t>
            </a:r>
            <a:endPar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a:p>
            <a:pPr algn="ctr" fontAlgn="auto">
              <a:spcBef>
                <a:spcPts val="0"/>
              </a:spcBef>
              <a:spcAft>
                <a:spcPts val="0"/>
              </a:spcAft>
              <a:defRPr/>
            </a:pP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College</a:t>
            </a: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a:t>
            </a:r>
            <a:r>
              <a:rPr lang="es-ES" sz="54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Station</a:t>
            </a: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TX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4" descr="data:image/jpg;base64,/9j/4AAQSkZJRgABAQAAAQABAAD/2wCEAAkGBhESERQUExMUExETFRYYGRcVFhcZGBwYFxcYHBMbFxgYHSYeFxsjGxwaIC8gIyc1LCwsFR4xNTAqNScrLCkBCQoKDgwOGg8PGjAkHyQtLCw0LywpLCwqLCwtLCwsKSwsLCwsLCwpLCwsLCwsLC8pLCwsLCwsNCwsLCksLCwsLP/AABEIANMA0wMBIgACEQEDEQH/xAAbAAACAwEBAQAAAAAAAAAAAAAABQMEBgECB//EAFAQAAIBAwIDBAQHDAgEBAcAAAECAwAEERIhBTFBBhMiUTJhcYEUFSMzVJG0FkJSc3STlKGxwdPUBzREYnKC0dJVkuHwJFNk8SU1Q2ODorL/xAAZAQEAAwEBAAAAAAAAAAAAAAAAAQIEAwX/xAAnEQACAgEEAgIBBQEAAAAAAAAAAQIRIQMSMUETMgRR8CJCgZHRFP/aAAwDAQACEQMRAD8A+40u41xtLVA7pM4ZtOIYXlbOCclYwSBtz9lMa4aAzfZz+kC1vmUW63DK2rEjW8qxeHmO8I059WedaWvl39H/AAq+Ts48USvBekXGgSKyMGLHTjVgqSOR8yDSn+j/AIC0Mxef4UUa2dLqB7CRYmOnLF3MjCeQkEalUlvVmgPs9FfKexvCp0urdrqGc2eJPgCOC5tsudIuVC5RzHjQzHwAac55ZtbK9N/b3AtJra4+MFWYR285+SaU6jJdNIyyoV6KoUDG4wBQH3qivjqcFm+Nw4gmui93qaS4huIngiDZHdXKyd08Q2ITG4Ygjc19ioAooooAooooAooooAooooAooooAooooAooooAooooAooooAooooApL2hml7y1iilMPfSuGZVRmwsMjgDWpA3UdKdUk43/WrH8dL9mmoA+I7n/iE/wCatf4NVb7gPETjueJlOervbWCTPLGnR3enrzznbljfS0UBihwrjakg3UUu+zgxw5HTMZtJdJ/zn3UGPii7M9yT1KNYFCcbBC8aN/zKORra1DLuyjy3P7v1/sNSiGZA3F2Nmk4kG6gW9m49zKhB91eBxRwSHvr5Dt4TYqWGR1K2xB93lzPTZFmUnIyueY5j3Y3HsqvbDvGZznTkKo5egTuf82dvVRolPDMx8bIPT4rPCPOe3hgUnyDTW6gn1A52NTWl9HK4SPjQkkbkqNYsx2zsqxknatfWOvOKWIv7pLqW2CNb2kZSeSIAsr3LkFJD4gFkjOcY8Q6g4gEnHYbqBEK38zO80EYBhtznvJVV8BYs5CF28hpydqZfEdz9Pn/NWv8ABo+4zh30K0/R4v8AbQeyFp0WRR5LPOqj1KqyBVA6ADAoA+I7n6fP+atf4NHxHc/8Qn/NWv8ABo+4618pv0m5/iVxeyUa50T3cYJzpW4kIzgDbWWI5eeKA78R3P8AxCf81a/waPiO5/4hP+atf4NH3L/+qvPz5/0o+5j/ANVefnz/AKUAfEdz9Pn/ADVr/BqCPhl0XK/D5sA4B7q15gKSD8l6/wBVTNwS5x/8wn/NWv8ABrPNeXfyIFxIJHyCCluoZyFBeN+7bVGN+W51JgHkS5D4ZoviO5+nz/mrX+DR8R3P0+f81a/waRQ3l0xGLmfTiHUSLXYzTvDgAQZOkqWz1HlXI7m8bQPhUwaUsI8i1x4HKsXItvCDzGAee+mgHkvBrkKT8Pn2BPzVr0//AA1U4HZXc9tBK1/MGlijchYrbALoGIGYicZNKLfiN4792bmQd4seklbdmQsZ9eoLCFIxFjn1G++3vhHGjFZwao3Aiji1EGQqyLbyHShkWPxDuhyGPEu5ycRf0WpdlvtDdvZoGk4hcszHSqJFaFycZOxiAAA3yTVvhdpcTxiVL+funAKExW2SOpI7nb2eo1Zs7UXKzxXMSaUmUaM6h8zC2Q+AW8THxEA4OKdogUAAAADAA2AA5ADpTIbjWDNcUt7q3WOT4ZLIPhFshV47fSVluIo3GVjBHhc7g88VphSbtZ8wn5VY/bbenIqSp2iiigCs72oue7msWA1N30gUZxlmt5QByJ65OATgE4OK0VZ3tRYpLPYpIoZe/lOCARkW02Dggg+8UBKe1S+EiNiGWA4z4wZmlXSVAPiUx4IzzJzjBNXE4/CQTk7CPPhO3eSNEoPrDqwPliqFr2cj3Ad43VkwE0AL3byvHoXScKe8bbljbzqLi/Dre2j7ySaSNAY9eArGQrM0qDGk4JkZvRx6WOgxCd5JaadF+HtLA+y68nu8ZRhkSl+6IJ2IbQTnoCM4rzDx+FdK5ZixAZtJwCXMalyeQZ1Kj2dKTcD4YlwvewTMYQsSRsw+UQwNKMBSAvhWTT4gc4JOedWR2WWOSN2LSaPvtERbPeNIucr4fEzbpgnIB5DE30Rt7LrdrICqldZMioUyjD51tMOQdwGbIB/unlRDxuGPCjW2oHSApLMUYRuPbnB9eagHZbCR6XcMi26nUR4kgkV0DYGxA1bLgEtvyGOXXZWNn0s7lCHKKViZVJdXfZkOvcAgNnr5Ckc5EsYHKcSjMJmziNVZiSDsEzryPVg59lZrg3GFD3Turq8t1gLtyUw24xg7EeAsCfvtvKtCOFx9wbc7oyMhAwp0sCGwFAC8+g2zWW4TwlZUmLyatVxLpIUjKC4RpDhTnLNEFztjGwHWJK0Vk1WSduG8JDsvwO18IU5FrG2SzSLhQqFmwY2yQMevnXqDhXCmkMa21qrgrpZIYlJ1IroySRjKHDeE5BJRivo5ErdnsghZyqhY1xpK4jjaUqDhlJwJMA8gYxkNuKlseAFVQB/CrxODp3PdQLF6JyBnTqznbOMdapRXcin8C4b+HLucAd/eZbYkaF15cEBiCoIIVsZwcQ2N7aw30fcyOY2tpywEk82oiW20Mqszahgv41GPS32OGVn2Z0OjNJqMaLGuFK+BEdY8+M+LxkkjAOBhV3ynbsyz3qIsxBgsI42bSw2Mp7o4Vxq1d3Kf7vdrnUGxUxpvklM2F1xJVVCoMrSegqFfFtqyGJC4xvnNVpu0MaNErq6tMxUAqcgggHOOmSPENt+eKjPZ8iKFUkxLAoUOykqcIEbUgYcx5MCPPz8NwVzJCTL4oSTumQysyFgAGGgAAqBvjKk6t89KJv7GlvfRyegwbKI/+STVoPsOlvqpX9zFu49EjTKSMMfvScBck6ByPgxgqpGMCi2khsYnad1iEkrEZbJPRABzZtCjOM8ifOrtjxGNk1K4cMWb5M685J5ac7euqN0zoo2iKLh0UezKoX5MBuXzbF49RJ5hyTnqfbUF/wAMikQJFgOuQrJg6QWDNknOMnfzONutM2LPsMoOp2z7AOntriwmP0BlTzGw38wdqte7jBVLZzkqWPZyCJFUKMqB4sAHI1kEAbDHePgAYAbHICs12X7GxSWkRaa6zuN53b0C8Y9LO2nPh9Ea2wBmtrFLqGcEc+fqpP2SQLHMg20XVwNOT4QZWdBg7gFWDD1MCNiKVWBd5IrXsVHGCEuL0ajqObmRiTgDJL5PIAc+lTfcuPpV5+fP+lO80UBke0HZ6OOOKQvPJIt3ZYaSaRsD4ZAMachSNzzHX2VrRSbtb8wn5VY/bbenIoDtFFFAFJON/wBasfx0v2aandJON/1qx/HS/ZpqAbS2ytuQCR16+48xSHtX2aW4gCF5A2tTG2QdLEadwfSXBOeuCdxWjqtINUijog1H2nIX9jH6qjamWU5R4Yr7PdlFs4tEcjlydTM2MMSAPQGwAAAHXAG5poyScjocHoQV/wB2as0VG1Lglzb5yUNTpjCEDIGAQV3PTkR/1qWQSMMaUHtYn2cgN/Yfrqyyggg8jtUcDndTzX9YPI/u9xq9Nq7KWk+CutkR95Ew/wAOn/dmk/ZaNzbAhgvjn2CKBkTyjJ8+n1dedP7gnHo5HqO/1f8AWkXZUZs7bLNqaCJiQcBmaNS7DAwdTEt5nJNUmm1llJSrhL+hhcSMunKo5ztvg+sgEHl7elSiSQjIVTtkeM+772vFxCABtnxoTknfxbb+onNSFSpyMlTzHlz3H7640nhMi6V0cMz5+b2/xLn1UrspG+MLjC7/AAW02JAx8te7kjPr5eVNvhC9cj2gj9fL9dKrKZRxGXJA7y2twmTgsY5LsyAA7kqHQkdA4q8IO+y0Zxvhfn8jcWZO7ux5bA6Vz6sb49pr01ih8/8AmbPu3qxUVzKQBpALE4GeWT1Pqq9JZOtuWDJ9teyz3KxiKT5RNRCsXwVIwSxBwp2GG055jqTTTstwhre1jjWVXABOShG7Ek4GvYZPKnEEJGcksx5np6gB0FV7aDBZdTDDE4/xHIIOM+Y9oNEk3nBLnLbtWUTd1IebgD+6u/6yf2Vl+I3LIt8qmVpJNWjTAzqx+DRqNxGVPiBXHqrUC3PV2PswP2VMqgDA5CrbUjnub/EYE8LkE+R35JnfYq5Xa8tWDZK6d08WRsQn91qm7Jx3L3N2JGZcSguMHBfu4dB2AVfksDAJ9HPLSW3NJOAfP3/5Un2K0oBHwzs9IjROAsZLTHUkBEurUxQTOWOtCM5OBkha9W/ELnw6/hKoQmtgjMwnw+pVBXOjV3Y5aOYzzra15lxg6sacHOeWOuaYGTEXzy6dwRC19CyYBwT8ZQZMmQMbEaMbEBiTkgDcCvnE3E755Xjli02wurMqxUj+3W+jS+3e6gSSfvcY25V9HFQnZaSp0doooqSoUk43/WrH8dL9mmp3STjf9asfx0v2aagHLuACTsAMn3VXtGLM7kYU4VfPCltz5ZJ5eqvPEgSFUffMB7uZPu5+vGOtW1UAADkKDB2iiigCobbkT1LHfzwcD9Qx7q9zSaVJ8gT9Qohj0qBzwP8As1bor2Ue0fEGgtLiZQC0MEsgDZwSkbMAcEHGR0Nc4fw5IYY4RlkiRIxqwSRGoVScDGcDoKrds97KZP8AzwsGfwfhDrDqx1095qxtnTjIzkNK4zZEildxEDShOWOwO4GN855jGM/uq1G+R5HqK5IhLKfInPvBFck2IPmcH2b4+r99UX6uSrwlRLUF3aCQDLOpU5BRtJzgjn1G/LlU9eXkA5nH/fTzqFd4IFi20tu7PH306Mrs0ZkUnvMqV0mQjGRlcZxy2614m7Txd5EDHOGJbCmF9WASrNgA4UcyfLcZzTVJQeXTzBHPlzrugZz1xj3dK6Ob4ki0ZVwc4ZxFJ4klTOiRQy56g8j7xv769KPlT/gX9bNj6sH66zS20Ec0viuAveF3ZcJErusbanZMM2FCDU2QAxztkjxch+9cm7JEawKxj0krKZNKAoCSoLEMwJ3xjlXT9LfJKm0uDXhh9VdrKcHu5kCxiWCZ5179Wb5NlViDvDrLMNPIgjdTnFW7aKWVywvtcakgrEkW0g0+EsC2w38B38W52xUvauyFN9o0FJOAfP3/AOVJ9itK9m2ni8UcjTHJLJKVAOSfRYL4CM+zA5Z3pfwjjEcU10ZswGadHVZBg4+DQRncZGzxuMg42G+9Slu9cjyLvBqKqMO8cg+gh3GebbHceQ/b7KDea9ojnzfmo9h++PqHmKsRR6QBucdTzPmT665vLo7rCsT9rR8hH+V2P223p0KTdrfmE/KrH7bb05FWKHaKKKAKz/aW6SO4sWkdUUTS+J2Cje2mxudq0FZTtujmbh2jXqW6dvkwpcAWtwCQH8J59fOgHXw5JCskTpKqhsiNlY4Y4yMHzQj14PlU9lxSGbPdSxyYxnQ6tjOcZwds4PPypXwiKfvZHYMwaOJQ0oVG8MlwSCIwRsGXfA2I9dUOF8LlW2CuZHuIoEjCEqulHEZcL3ekt6AGC2T3eAy6s0smjW0VjvgN33MYKyFlkkwoJC6SV7rJExaM4BwxZwupsqdgGfCLaZZyWDgYl1lmyrkyKYCgydlj1DYDGetCB1O2FY4zgE49gr1EmABnOABn2V4uYiykA4JFdgkyPWCQfaOePVVv2lf3CbtgxMUSAZaW6tlG4AGmZJGJz/dRvfim1Ku0/O0/K4v/AOZKa1wmRIK8yJkY/wC9jkV6rjMBudhXPgqQmNzsTt+ENm9XvzzNeooiMknJP7MD/wB/fXDdpy1AnyG5+ob11bpCcBlz5ZGfq51bf0Nj5o7LFncbMOR/cfVXYpQ3tBwR5GvdU7l0ySCO8HQbnpsQATjaiaeGRT6KVzwuVmnT5Pubk+JtTa1UwpG4VdOknCnBLbas4OMFPdcMZZneSaNYxpGpm0oCLiKYjfCxkquNI64OTkhdL8IlIOEAIHJm33zjkMdPP6qwXbvhN3Jok0NJFHryqAMUckZfC7tnlkDwgeTHFXJp0atGCm8tI0kfAZEMBaRO7hEZb0gCUh7sjSBhjnBDk5xhcDANW+C27Q51A4IRVVQzYVNX3zAFFwRiMkhcHDMWNLexHDJ4bZBLGSQ7lUZl+TTOygAkZyCfVqwOW+lju1JwfC34LbH3efLpRybKSjttcgZmOyoRnq2wHr55Ps/ZUctoAjZLM2k5OTuceQOB7Kt1XvLhArAsoOk8yB0PnUUuyib4iZ7s32usktrbvLy2RxawAhp4gc92Ccgtnb95pr92/Dfp1p+kQ/7qh7IXIFpbqck/B7cgDJODCnly386c/C16hx/lf9wxWqTSZaMW1dGZ7QdqbKaOJIru2kka7ssKk0TMcXkBOFViTsCfdWtFIe1M6mGMDV/WrHmrD+22/mMU+FQnZLTXJ2iiipICs12ujZpbIK7Rt30uHXTkYtpujAqfYRWlrPdp/n7H8dN9lnqY8lZuosqol6m63ms+U8Ebr7hD3LA+1iOe3UYPtPw+8a+WSYKxZ4lSZA8MQB0ghiJC6KTgMuvLbhcnavpVRXNssiMjDKsCCMkbH1jce0VqloxawZdP5EoO3k9jsrAPQaeI+aXEwJHkdTHb/SvP3OupzHe3abEEF45QeWNpo3wRjpjmah4VfvC4gmYyasdy+FDMFQa0bAUaxhm2G6n+6aeRTq3I79R1HtHMV50t0XTNCdq1wKxw28TdL0ufK4gidceoQdywPrLEc9uo8g38ZHjtZc5OkxywgtnpJ3kpGBjbQc4O4p1VaWbJKqCxHMjAwem56+qi1GuRl8Cw213NPA0yQRxws74jmkkLMY2VdmhQDBbOc9KcTXCrzO55Abk+wDc1WEkv32EHmo1dPwidt/Vt51PbxKNxuTzY+kfb191RLcybXbPOl266F8h6R9p5L7vrros06jUf7xLftqeiqUNz6OKoHLauPGCNwCPWMiqXH+INBa3EyAF4YJZFDZwSkbMoOCDjI86ii7PRowkEk3fKQTIZCS+/iDIfk8MNsBQBnw6cDHRRshfZdFknQY9QJH6gamWMKMAYFIOG8dlfuHcR93eoXiCBg8Y7vvFEjFiJMr1ULgjGGByEPZztA8VmWZnd5Hs41ZhLLpL8OtXLFEy776m0ruxO5XJYStMs7fLNxcA+kNyoO3mMcv8AvyqtKPGVAyH0P0xs3iJ9WAPbSm17QzyKkaqEmeV4xLJBNHGQkSyGQQSMsmCDo06salbxEDem/aeVSiEIk5e6XWlvcToEt5UT5qI68sWU5LALuN9spQbVCC2ts1MB0uU5jAYefiLZHr3qd4gRgjI9YzSxLsy2vfE/BJO5kOqQHERwfGyyacqCA+HA2AyBvhRDCIXAMc9tO+pVkaVriGR9DEB8uCckFuSN4Oa5xURh9kvLs0psk/BA9m37K5JbAIwVQMqRgDnt6udZex4xcR2NkutHnlgRtXcyysQETSO6WTUSdQBlaRUB3ONQFUbPj1zJK0zFBGycMHdFZAQ0l/NEzAiXCtkMSMHPgUkhCXlaYy+WPuzvgs7WQY/q0Kt6nVBkN/m8JzuCPbjSq2RkcjWTtb4w63jSNbRrzuWiw2vvJJ1heRW1aFUytqMencFm1ZbSOcI4xcAW8jCAQ3ErRCNEkDLpEpVu8MhB2j3XR996Rxk9VjBZu8jTtb8wn5VY/bbenIpJ2okDW8ZG4N1YkfptvTsUIO0UUUAVnu0/z9j+Om+yz1oaz3af5+x/HTfZZ6tHkpP1ZJRRRW884r31oJYyhLLncMpIZWG6sCCDkHB91SWHENbiK4VVnAyrA4WQAHUYsnUMcyhOVBG551JVTiLhAsp0hYHEjFmKgIobvDkcyFJODscdK46umpo6ac3BjlrJT+EPYzD99CW7L6LbeTDP6xg+8551YoryqRt3sgMrjmmf8JB/bivDzEHUEbluMc8ew5z7v3YtUVKtEWvoit5wwyMe7ccsjB99S1Ta0QyHAwcAkjIzknG465Hv9fSU25HouwPr8Q+o/uqXgKn2Tg0ri7NwKwI7wopBWJpGMKkHK6YidI0ncDkuBjGBi4JXGzLn1p+8Hl9Zr1HcZIBUqSNs4OfPl1FQpUTTQmuILe0dGCM2cgAyEpDHlRI0anIjQZXOMAAcwNjGlpYRQtGA6R6j4tT6la0hVNStnUpWOJcEc8HzOWl7wWGZi0qCTwaArhSFBJLlcjILeHJz/wDTXlvmCLgCqwbvpSF1nBKDxOuHfUEDajueeATsOVdNwsU3qx92qRoySh9ZM7SxyszFYiy3EYdtfijU7MCrKu2Dpk4XwyAxKmqQy5mlEkbyRtlpf/EKkh8bKHwDq9Lwn/Cl4NxGyluIoo2mA1EoxWNEkYNFKoCIoEY+RBGy5yxO5zWyi4QEwY2IdEkVS41L8o6uSwGknBUciNs+2p3l5Jxw8E8VvCsaxBU7ooQEwMFMeIYPMEHfPPO9UeH8GhDZJlcxkgJLM8ipkEAoGO3hOAeeCd+dYW94zex3Q7x7f4TAWjjCxv3ZEmkyHDT5YHKb5XToOetbOXiUlukJunhErltTpmOPwjVoAkZtRIBHpc9xXCGspuSj0/ozaGvHVcox5Trjv/CePsvAscSK0y9wpRGEzhwhxlC+clfCux/BFeYuyNqpUqrgKsShe9fTiGYzQ5BPiKyEnJ6Eg7V6tO0sUh23GsrqQhkAMrRxMWH4bqQMZ3G/nUr8fiAQgOxkDFQF3OlgpAyQM58zyBrrcjtbK3FbOGFln0Mxae3Hd94wi1yzxxiUx7qXXWGzjcoOR3DKLgcKpEoU6YXMieJtmIcEnff022Pn6qynGO0Qmure3Mcip3/eYwNcpt445o0VdQK+NlY58OIgM+MCtNa9o4ZHCLr3IXJQhdRQOF1eeknl+Cc42z0jdZLIX9qYNCoVGEa5scgctQvoNyPPGN/Vv0rSCk3az5hPyqx+229ORUos3Z2iiipICs92n+fsfx032WetDWe7T/P2P46b7LPVo8lJ+rJKKKK3nnBVPjFgJ4JYiARIjLgkgHI2DFd9JOAcdM1cooC5wy/WeJJUOzjPXY/fKcgEEHIIIBBByBVqs3NaOknfQaBL4tatkLKCoADMASrAqmHwcAYwRTex4qkjFMMsijJRgQcEkAg+iwyOak4yM4yK8zV0XDK4NcJqRZnnVFLMQqqMknoKXx8fjYgqrtEyahKFJXJxpAGNRyDnUBp9dVuNSLLNFCGJ7s97IqsAAMHuO8HM5cagP/tEnYVPXXS0FKNyKT1GnSOtxu3ZtpAHRwpDZU7gEjS2C2xHIHfbnmmtI7y37yN01MutWXUpGpcggMuQQGHMHHMCvdhxVlcRTldTHETgECTZiVIJOmQBcnJw2cryIEa2jtVoQnbyOa8SxBufTceYPmD0r3RWQ7p0Vg7IQG8Sk4DdRnGNQA8+o9VS3FusiMjgMjqVYHkVYYYH2g4pT2w4i8FpI6KC3hXJAIUMwBYg88Z9e5GxGayfYbtPdzStA7NKmgtq8OtN9jq22OccjjbGBmo4NEdJzg5rot8D/o90XAkeUSRQuCg0+JmXcFznA0sAduZXPh5Hd1WiicAAFAAMYCk48t9Qz9Ve+5b/AMxvqT/bSyupJzdtiq97KWrRzq0KMZyzuz+kWOcHVzXGTjHLJ8zRx66ghiSSWRl0qyp1ZmaMjBUDJbG/THWmbWmc6ncgjGMge30QKzPbHsm9xHH3bL3kZONTOAwYcsbgNkDxeWeQJq6tqikNqmtzwXOEW1vcjv4pXKs4Z129NJDKiuCupdLvkYxkEZ1DFSXXZ+MAjvHIIZEQrEwGtgzABozrGQD484xnpWQn4RLw63USTCFbiZRLMm4iUrhB4xoXLbGXTtrTmEGbXYjjl1LaR91bJCviC3EzFwVG4KRgrJIpbKAll8Khs/e1aMZy4LamyEnnBeXgP/xCGNHcPFE0zOoHyYdVhQbrpbX3ZIVgQDCSFXArSWvZiNMYklOJBJuy+kI+76KNiN/2YG1Z2PsopllllmnleZkZ1D91GWRNC+GEKSoAGA7NjSN85Js/c9EpDRNNC45Mk0v/AOyuzI4zg4ZSNuVaF8eVHH/pQy7VW4EMe7H/AMXY82J/ttvT4VheKSXwSFZJYJ4vhNllu7aKUYvbfSfCzRyZ5HATzHlW6FVcduDqpqeUdoooqCQrPdp/n7H8dN9lnrQ1nu0/z9j+Om+yz1aPJSfqySiiit55wUUUUAVBPZI7KxHjTOlgSGXONWGG+DgZHI4HlU9FAJ57cwkLF3gDmSRyndvKz5TxN32dS4OCemIxsNqhPaQgElVf5F3BTWFYpF3jbsmkA42GosMjI503ubKOTGtdWOW5B357gg49XqFRvwmAkkxJkqVO33rLpYDyBXY457eQrm4voumuyvPxVlimJQLJEdIAy4LOqmL0QCd3UHA88Z2qncXbzQKigmR2kUNqeEq8Opkf0QwPhU4wNzyxtTo2yE50jJYPn+8F0g+0LtXPgqatWkas5z1zpCZ/5QB7BU0yLRW4b2llmyyIpWV17oOzLhe4SRtfgJzvtz5+QBPLntW3dPIsWIwmzaxr1NbCZPDpIGAcEnI5bHcA4Nwa1V5ocDJZJQmrdU0aF04IIXUjj34zjADuXhULKytGpVtyMbHwaOX+Dw+yvNmlGVG2Mk1Yu+MTNMYmQdwXki55LNGuXDgjHdkbYySeu2at8M4bDC8ixRpHkg4VQuRuc7DfxMw9XIYr3ZWMee90ASPuT/i35cgccyOdT3KHZhzXmPNT6Q9vI+6uL+0dbztJ6K4Dn2VV4txWO2hknlOmOJSzHbkOgzzYnAA6kgdak5FuoLyVUQuzKqp4iWIUAKDkljsox1NfH7TjN7cTS2tjfSM0cguEdou7CCSU9/BdiUF27skaVXOdRBB2Cbyz4O5EbXcpupo9LAsFWNZByaOJAFBBJwxy2/PkBohoybspOSjyebq4HERpwRYb5OVxccsAYye49LPIsQuPDnLSGFUVVUYVQFAHIBRhQPYBivdFboaagsGWU3LkKKKK6FRdxz5tPyqx+229a0VkuOfNp+VWP223rWismt7Gz4/qdoooriaArPdp/n7H8dN9lnrQ1nu0/wA/Y/jpvss9WjyUn6skoooreecFFFFAFFFFAFFFFAFFFFAVb601hWXaWM6o23yCCMjI30sBpYdQau2vEBPbI4wDKFVgjBgrHaZdRAyVIZdx97y6V4paIBHewOoYLKZRJoXKmQxr3bSHOxwhAONzzYcmzfI090bO+jPbI04FdoorzjQULm7W2V3kOmBVeQtgnQFBZ84B2xkj6vKvnnHOIy8XuhaR97b2cIU3SSoyvIrGOSNcY+TzpwDqycyHGE31vbntpa8PgPf4ZpY5e7jKsRIVT0WIUhVJKrk/h8jvS3sNwkQ2kbNhpp1WWRwAMlxqUDAGFRSFVeSgYFaPj6dsrqzpX2ObCxjhjWKMaY0GwyT6ySTuzE5JY7kkk1Yoor0jEFFFFAFFFFALuOfNp+VWP223rWislxz5tPyqx+229a0Vk1vY2fH9TtFFFcTQFZ7tP8/Y/jpvss9aGs92n+fsfx032WerR5KT9WSUUUVvPOCiiigCiiigCiiigCiiigClvHJe7RZ84Fu4kIIyCvov5HVoZtOD6WkYbOCyqjxmFmhYKGLaoz4dOrwyoxxq8JIAJ322qsuCY8j6zvI5UDxusiHkykEevcVNXzW3srq1VyizPCsMixYwJUYRxRwl0jYiUKFAUAZAVjvkKHVkDPrW3ZlXvCjRl/lI4XVBJqXUWjJeOXB9LxZHXHmS0nE2pp8Mof0196eHFVJWFmPfMFLYVUZolIB2DyiNM8hqFaS2uVlRZFzokVXXIwdLgMufXgikPaLgl3JbOxZxKsbyEqWPjikt2QLGmcuUibSAObeZNKuzMMzW6mHPyY7tXORqXGiIspcq5CFWJ0rp0MADq20aDo56sbSNm9ygOCyg5AwWAOTjA9u42/vDzqWkF3wyTvF0qxjSeIjLZwipbgnxHPNXz1JBPXebg1pMsjmTO4bO2zEvlDnvG1ELkZCrzOx6atz+jPtVXY5oooq5UKKKKAXcc+bT8qsfttvWtFZLjnzaflVj9tt61orJrexs+P6naKKK4mgKzvalgJrInkJZvss9aKk/aHgslx3RjkWN4XZgXjMikNG8ZBCyIRs2QQ3SpTplZK00U4bsMCQDtvjHPyxvg/XUQ4omM4bGPLkd/CcH0jg7D99Rr2VvQpX4VBgjTtayggeSlboafd6vKvH3IXeMfCYCAMb203QED+18xnY9NvKtPlRk8Ei1FfqzaRkNjODjbdhvvzyp5Vz4xj8WTgKcEnGMjmBvnPu6VEvZe9BB+FW/hJIzbTEZOckg3e53O9Ry9kLxm1G6g1eYtps4PMA/C9hy5eQp5UPBIt/D48ka1JHQHfr9fI/VXF4hGfvgNs4J6b8/LkfqNVouyN0pJW4tQTnlaS9ef9ro+5G7xj4RbY2/ss3TOP7X0zU+ZDwSLYvEON/S5ev2ezr5bVG/E4w5UnBXnnl09/UdKhXsneYUG6tzpYsCbWXOSc7n4XvXifsddOxZri3JJzg2s2AcAZA+F4BwMVHmQ8Ei2eIx7eIHOOW/MZG49VeU4nGQTkqFxnV0zkjlnoM+qoPuQu85+E2+RgbWsw5ey7rknY+6K6fhFsFwBgWso2AIHK78iaeZDwSLfw+LONa5JI5+XOpY5AwyDkGqH3IXeQfhNuSuwzazHA8hm72H+tTQdm71F0rc22N/7JKeftu6nzIeCRbqOW2ViCRkgYByQcZzjIPL1V4+I7/6Tbfokv8AN0fEd/8ASbb9El/m6eaJHgmIePcFvS8bWs7BV1Hu3kbSHOo6hqyGBB0aD4RnyJxf7M9nxZxNEsjOpkdxkYChjsiDJIUY6k7k8uQv/Ed/9Jtv0SX+bo+I7/6Tbfokv83VVOCdou4ajSi+ixRVf4jv/pNt+iS/zdHxHf8A0m2/RJf5ureaJTwTLFFV/iO/+k236JL/ADdHxHf/AEm2/RJf5unmiPBMsUVX+I7/AOk236JL/N0fEd/9Jtv0SX+bp5ojwTK3HPm0/KrH7bb1rRWYk7M3blBJcwFFlhkIS2dWPczJKAGNywGSgGdJ5mtQK4aklJ2jTpQcVTCiiiuZ1CiiigCiiigCiiigCiiigCiiigCiiigCiiigCiiigCiiigCiiigCiiigCiiigCiiigCiiigP/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3075" name="Picture 6" descr="http://claylee.thecenturytreereader.com/files/2010/06/CollegeStation_TX.gif"/>
          <p:cNvPicPr>
            <a:picLocks noChangeAspect="1" noChangeArrowheads="1"/>
          </p:cNvPicPr>
          <p:nvPr/>
        </p:nvPicPr>
        <p:blipFill>
          <a:blip r:embed="rId2" cstate="print"/>
          <a:srcRect/>
          <a:stretch>
            <a:fillRect/>
          </a:stretch>
        </p:blipFill>
        <p:spPr bwMode="auto">
          <a:xfrm>
            <a:off x="6227763" y="4149725"/>
            <a:ext cx="2514600" cy="2514600"/>
          </a:xfrm>
          <a:prstGeom prst="rect">
            <a:avLst/>
          </a:prstGeom>
          <a:noFill/>
          <a:ln w="9525">
            <a:noFill/>
            <a:miter lim="800000"/>
            <a:headEnd/>
            <a:tailEnd/>
          </a:ln>
        </p:spPr>
      </p:pic>
      <p:pic>
        <p:nvPicPr>
          <p:cNvPr id="3076" name="Picture 8" descr="http://t1.gstatic.com/images?q=tbn:ANd9GcQusOLwygSOWjplFAvAot8MiiwkO5rQiQM-PRY_yTJNpVaRkoBYZg"/>
          <p:cNvPicPr>
            <a:picLocks noChangeAspect="1" noChangeArrowheads="1"/>
          </p:cNvPicPr>
          <p:nvPr/>
        </p:nvPicPr>
        <p:blipFill>
          <a:blip r:embed="rId3" cstate="print"/>
          <a:srcRect/>
          <a:stretch>
            <a:fillRect/>
          </a:stretch>
        </p:blipFill>
        <p:spPr bwMode="auto">
          <a:xfrm>
            <a:off x="395288" y="4868863"/>
            <a:ext cx="2571750" cy="1781175"/>
          </a:xfrm>
          <a:prstGeom prst="rect">
            <a:avLst/>
          </a:prstGeom>
          <a:noFill/>
          <a:ln w="9525">
            <a:noFill/>
            <a:miter lim="800000"/>
            <a:headEnd/>
            <a:tailEnd/>
          </a:ln>
        </p:spPr>
      </p:pic>
      <p:sp>
        <p:nvSpPr>
          <p:cNvPr id="3077" name="5 Rectángulo"/>
          <p:cNvSpPr>
            <a:spLocks noChangeArrowheads="1"/>
          </p:cNvSpPr>
          <p:nvPr/>
        </p:nvSpPr>
        <p:spPr bwMode="auto">
          <a:xfrm>
            <a:off x="468313" y="1773238"/>
            <a:ext cx="8064500" cy="3016210"/>
          </a:xfrm>
          <a:prstGeom prst="rect">
            <a:avLst/>
          </a:prstGeom>
          <a:noFill/>
          <a:ln w="9525">
            <a:noFill/>
            <a:miter lim="800000"/>
            <a:headEnd/>
            <a:tailEnd/>
          </a:ln>
        </p:spPr>
        <p:txBody>
          <a:bodyPr>
            <a:spAutoFit/>
          </a:bodyPr>
          <a:lstStyle/>
          <a:p>
            <a:r>
              <a:rPr lang="es-ES" sz="2800" b="1" dirty="0" err="1">
                <a:solidFill>
                  <a:srgbClr val="C00000"/>
                </a:solidFill>
                <a:latin typeface="Calibri" pitchFamily="34" charset="0"/>
              </a:rPr>
              <a:t>College</a:t>
            </a:r>
            <a:r>
              <a:rPr lang="es-ES" sz="2800" b="1" dirty="0">
                <a:solidFill>
                  <a:srgbClr val="C00000"/>
                </a:solidFill>
                <a:latin typeface="Calibri" pitchFamily="34" charset="0"/>
              </a:rPr>
              <a:t> </a:t>
            </a:r>
            <a:r>
              <a:rPr lang="es-ES" sz="2800" b="1" dirty="0" err="1">
                <a:solidFill>
                  <a:srgbClr val="C00000"/>
                </a:solidFill>
                <a:latin typeface="Calibri" pitchFamily="34" charset="0"/>
              </a:rPr>
              <a:t>Station</a:t>
            </a:r>
            <a:r>
              <a:rPr lang="es-ES" dirty="0">
                <a:latin typeface="Calibri" pitchFamily="34" charset="0"/>
              </a:rPr>
              <a:t> es una ciudad del Condado de Brazos, situada en el centro-este de Texas.  La ciudad está situada en la región más poblada de Texas, cerca de Houston, Dallas y San Antonio- . La población estimada es de unos </a:t>
            </a:r>
            <a:r>
              <a:rPr lang="es-ES" smtClean="0">
                <a:latin typeface="Calibri" pitchFamily="34" charset="0"/>
              </a:rPr>
              <a:t>88.000 habitantes.</a:t>
            </a:r>
            <a:endParaRPr lang="es-ES">
              <a:latin typeface="Calibri" pitchFamily="34" charset="0"/>
            </a:endParaRPr>
          </a:p>
          <a:p>
            <a:r>
              <a:rPr lang="es-ES" dirty="0">
                <a:latin typeface="Calibri" pitchFamily="34" charset="0"/>
              </a:rPr>
              <a:t>El Aeropuerto Internacional Georges Bush de Houston se encuentra a menos de hora y media de </a:t>
            </a:r>
            <a:r>
              <a:rPr lang="es-ES" dirty="0" err="1">
                <a:latin typeface="Calibri" pitchFamily="34" charset="0"/>
              </a:rPr>
              <a:t>College</a:t>
            </a:r>
            <a:r>
              <a:rPr lang="es-ES" dirty="0">
                <a:latin typeface="Calibri" pitchFamily="34" charset="0"/>
              </a:rPr>
              <a:t> </a:t>
            </a:r>
            <a:r>
              <a:rPr lang="es-ES" dirty="0" err="1">
                <a:latin typeface="Calibri" pitchFamily="34" charset="0"/>
              </a:rPr>
              <a:t>Station</a:t>
            </a:r>
            <a:r>
              <a:rPr lang="es-ES" dirty="0">
                <a:latin typeface="Calibri" pitchFamily="34" charset="0"/>
              </a:rPr>
              <a:t>.</a:t>
            </a:r>
          </a:p>
          <a:p>
            <a:r>
              <a:rPr lang="es-ES" dirty="0">
                <a:latin typeface="Calibri" pitchFamily="34" charset="0"/>
              </a:rPr>
              <a:t>El clima es subtropical y templado y los inviernos son suaves, -los períodos fríos por lo general duran menos de dos meses.  La nieve y el hielo son extremadamente raros. Los veranos son cálidos y caliente con lluvias ocasionales. </a:t>
            </a:r>
          </a:p>
          <a:p>
            <a:endParaRPr lang="es-ES" dirty="0">
              <a:latin typeface="Calibri" pitchFamily="34" charset="0"/>
            </a:endParaRPr>
          </a:p>
        </p:txBody>
      </p:sp>
      <p:sp>
        <p:nvSpPr>
          <p:cNvPr id="7" name="6 Rectángulo"/>
          <p:cNvSpPr/>
          <p:nvPr/>
        </p:nvSpPr>
        <p:spPr>
          <a:xfrm>
            <a:off x="1531203" y="260648"/>
            <a:ext cx="6081601"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Información General</a:t>
            </a:r>
          </a:p>
        </p:txBody>
      </p:sp>
      <p:pic>
        <p:nvPicPr>
          <p:cNvPr id="3079" name="Picture 4" descr="http://t0.gstatic.com/images?q=tbn:i_2w_UtNpBTVWM:http://blog.kir.com/archives/atm-logo.gif&amp;t=1"/>
          <p:cNvPicPr>
            <a:picLocks noChangeAspect="1" noChangeArrowheads="1"/>
          </p:cNvPicPr>
          <p:nvPr/>
        </p:nvPicPr>
        <p:blipFill>
          <a:blip r:embed="rId4" cstate="print"/>
          <a:srcRect/>
          <a:stretch>
            <a:fillRect/>
          </a:stretch>
        </p:blipFill>
        <p:spPr bwMode="auto">
          <a:xfrm>
            <a:off x="0" y="0"/>
            <a:ext cx="1133475" cy="108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3 Rectángulo"/>
          <p:cNvSpPr>
            <a:spLocks noChangeArrowheads="1"/>
          </p:cNvSpPr>
          <p:nvPr/>
        </p:nvSpPr>
        <p:spPr bwMode="auto">
          <a:xfrm>
            <a:off x="250825" y="1844675"/>
            <a:ext cx="8497888" cy="4248150"/>
          </a:xfrm>
          <a:prstGeom prst="rect">
            <a:avLst/>
          </a:prstGeom>
          <a:noFill/>
          <a:ln w="9525">
            <a:noFill/>
            <a:miter lim="800000"/>
            <a:headEnd/>
            <a:tailEnd/>
          </a:ln>
        </p:spPr>
        <p:txBody>
          <a:bodyPr>
            <a:spAutoFit/>
          </a:bodyPr>
          <a:lstStyle/>
          <a:p>
            <a:r>
              <a:rPr lang="es-ES" dirty="0">
                <a:latin typeface="Calibri" pitchFamily="34" charset="0"/>
              </a:rPr>
              <a:t>Fundada en 1876, Texas A&amp;M </a:t>
            </a:r>
            <a:r>
              <a:rPr lang="es-ES" dirty="0" err="1">
                <a:latin typeface="Calibri" pitchFamily="34" charset="0"/>
              </a:rPr>
              <a:t>University</a:t>
            </a:r>
            <a:r>
              <a:rPr lang="es-ES" dirty="0">
                <a:latin typeface="Calibri" pitchFamily="34" charset="0"/>
              </a:rPr>
              <a:t> (TAMU) es la universidad estatal más antigua de Texas y la tercera universidad pública más grande del país. Constantemente clasificada como una de las mejores 50 universidades de Estados Unidos por la publicación U.S. News &amp; </a:t>
            </a:r>
            <a:r>
              <a:rPr lang="es-ES" dirty="0" err="1">
                <a:latin typeface="Calibri" pitchFamily="34" charset="0"/>
              </a:rPr>
              <a:t>World</a:t>
            </a:r>
            <a:r>
              <a:rPr lang="es-ES" dirty="0">
                <a:latin typeface="Calibri" pitchFamily="34" charset="0"/>
              </a:rPr>
              <a:t> </a:t>
            </a:r>
            <a:r>
              <a:rPr lang="es-ES" dirty="0" err="1">
                <a:latin typeface="Calibri" pitchFamily="34" charset="0"/>
              </a:rPr>
              <a:t>Report</a:t>
            </a:r>
            <a:r>
              <a:rPr lang="es-ES" dirty="0">
                <a:latin typeface="Calibri" pitchFamily="34" charset="0"/>
              </a:rPr>
              <a:t>, TAMU alberga a más de 44.000 estudiantes, de los cuales 3.000 son estudiantes de más de 122 países de todo el mundo. TAMU está formada por 95 departamentos académicos y 13 colegios universitarios: Agricultura y Ciencias, Arquitectura, Negocios, Educación, Ingeniería, Geología, Ciencias de la Salud, Artes Liberales, Ciencias y Veterinaria. El campus de 5200 acres se encuentra entre los más grandes del país, y contiene más de 100 edificios y un parque de investigación de 324 acres. El valor total del campus sobrepasa el billón de dólares. Fuera de las aulas, los estudiantes tienen la oportunidad de participar en más de 800 organizaciones estudiantiles. TAMU organiza eventos en el campus a lo largo del año, conciertos, danza, espectáculos de Broadway, y programas multiculturales. Los alumnos de la universidad vibran durante la temporada con el equipo deportivo de la universidad, los “</a:t>
            </a:r>
            <a:r>
              <a:rPr lang="es-ES" dirty="0" err="1">
                <a:latin typeface="Calibri" pitchFamily="34" charset="0"/>
              </a:rPr>
              <a:t>Aggies</a:t>
            </a:r>
            <a:r>
              <a:rPr lang="es-ES" dirty="0">
                <a:latin typeface="Calibri" pitchFamily="34" charset="0"/>
              </a:rPr>
              <a:t>”, especialmente en las secciones de fútbol americano y baloncesto.</a:t>
            </a:r>
          </a:p>
        </p:txBody>
      </p:sp>
      <p:pic>
        <p:nvPicPr>
          <p:cNvPr id="4099"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8" name="7 Rectángulo"/>
          <p:cNvSpPr/>
          <p:nvPr/>
        </p:nvSpPr>
        <p:spPr>
          <a:xfrm>
            <a:off x="1594453" y="692696"/>
            <a:ext cx="5955093"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484313"/>
          <a:ext cx="8653808" cy="5119041"/>
        </p:xfrm>
        <a:graphic>
          <a:graphicData uri="http://schemas.openxmlformats.org/drawingml/2006/table">
            <a:tbl>
              <a:tblPr/>
              <a:tblGrid>
                <a:gridCol w="4326904"/>
                <a:gridCol w="4326904"/>
              </a:tblGrid>
              <a:tr h="28587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63</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92348">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1876</a:t>
                      </a:r>
                    </a:p>
                  </a:txBody>
                  <a:tcPr marL="61576" marR="61576" marT="30788" marB="30788" anchor="ctr">
                    <a:lnL>
                      <a:noFill/>
                    </a:lnL>
                    <a:lnR>
                      <a:noFill/>
                    </a:lnR>
                    <a:lnT>
                      <a:noFill/>
                    </a:lnT>
                    <a:lnB>
                      <a:noFill/>
                    </a:lnB>
                  </a:tcPr>
                </a:tc>
              </a:tr>
              <a:tr h="927471">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$30.825</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Trimestre</a:t>
                      </a: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38.810</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811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Reading (Verbal) score of 500,</a:t>
                      </a:r>
                      <a:endParaRPr lang="es-ES" sz="1200" dirty="0"/>
                    </a:p>
                  </a:txBody>
                  <a:tcPr marL="61576" marR="61576" marT="30788" marB="30788" anchor="ctr">
                    <a:lnL>
                      <a:noFill/>
                    </a:lnL>
                    <a:lnR>
                      <a:noFill/>
                    </a:lnR>
                    <a:lnT>
                      <a:noFill/>
                    </a:lnT>
                    <a:lnB>
                      <a:noFill/>
                    </a:lnB>
                  </a:tcPr>
                </a:tc>
              </a:tr>
              <a:tr h="713605">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550 </a:t>
                      </a:r>
                      <a:r>
                        <a:rPr lang="es-ES" sz="1200" baseline="0" dirty="0" err="1" smtClean="0"/>
                        <a:t>paper</a:t>
                      </a:r>
                      <a:r>
                        <a:rPr lang="es-ES" sz="1200" baseline="0" dirty="0" smtClean="0"/>
                        <a:t> </a:t>
                      </a:r>
                      <a:r>
                        <a:rPr lang="es-ES" sz="1200" baseline="0" dirty="0" err="1" smtClean="0"/>
                        <a:t>based</a:t>
                      </a:r>
                      <a:r>
                        <a:rPr lang="es-ES" sz="1200" baseline="0" dirty="0" smtClean="0"/>
                        <a:t> test</a:t>
                      </a:r>
                    </a:p>
                    <a:p>
                      <a:pPr marL="0" marR="0" algn="ctr">
                        <a:spcBef>
                          <a:spcPts val="0"/>
                        </a:spcBef>
                        <a:spcAft>
                          <a:spcPts val="0"/>
                        </a:spcAft>
                      </a:pPr>
                      <a:r>
                        <a:rPr lang="es-ES" sz="1200" baseline="0" dirty="0" smtClean="0"/>
                        <a:t>80 Internet </a:t>
                      </a:r>
                      <a:r>
                        <a:rPr lang="es-ES" sz="1200" baseline="0" dirty="0" err="1" smtClean="0"/>
                        <a:t>Based</a:t>
                      </a:r>
                      <a:r>
                        <a:rPr lang="es-ES" sz="1200" baseline="0" dirty="0" smtClean="0"/>
                        <a:t> </a:t>
                      </a:r>
                      <a:r>
                        <a:rPr lang="es-ES" sz="1200" baseline="0" dirty="0" err="1" smtClean="0"/>
                        <a:t>text</a:t>
                      </a:r>
                      <a:endParaRPr lang="es-ES" sz="1200" dirty="0"/>
                    </a:p>
                  </a:txBody>
                  <a:tcPr marL="61576" marR="61576" marT="30788" marB="30788" anchor="ctr">
                    <a:lnL>
                      <a:noFill/>
                    </a:lnL>
                    <a:lnR>
                      <a:noFill/>
                    </a:lnR>
                    <a:lnT>
                      <a:noFill/>
                    </a:lnT>
                    <a:lnB>
                      <a:noFill/>
                    </a:lnB>
                  </a:tcPr>
                </a:tc>
              </a:tr>
              <a:tr h="373482">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15 de Enero o para Trimestre de Otoño</a:t>
                      </a:r>
                      <a:endParaRPr lang="es-ES" sz="120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$57 </a:t>
                      </a:r>
                      <a:endParaRPr lang="es-ES" sz="1200" dirty="0"/>
                    </a:p>
                  </a:txBody>
                  <a:tcPr marL="61576" marR="61576" marT="30788" marB="30788" anchor="ctr">
                    <a:lnL>
                      <a:noFill/>
                    </a:lnL>
                    <a:lnR>
                      <a:noFill/>
                    </a:lnR>
                    <a:lnT>
                      <a:noFill/>
                    </a:lnT>
                    <a:lnB>
                      <a:noFill/>
                    </a:lnB>
                  </a:tcPr>
                </a:tc>
              </a:tr>
              <a:tr h="428435">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67%</a:t>
                      </a:r>
                      <a:endParaRPr lang="es-ES" sz="1200" i="0" dirty="0"/>
                    </a:p>
                  </a:txBody>
                  <a:tcPr marL="61576" marR="61576" marT="30788" marB="30788" anchor="ctr">
                    <a:lnL>
                      <a:noFill/>
                    </a:lnL>
                    <a:lnR>
                      <a:noFill/>
                    </a:lnR>
                    <a:lnT>
                      <a:noFill/>
                    </a:lnT>
                    <a:lnB>
                      <a:noFill/>
                    </a:lnB>
                  </a:tcPr>
                </a:tc>
              </a:tr>
              <a:tr h="285874">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Rectángulo"/>
          <p:cNvSpPr/>
          <p:nvPr/>
        </p:nvSpPr>
        <p:spPr>
          <a:xfrm>
            <a:off x="2976213" y="188641"/>
            <a:ext cx="3191579" cy="461665"/>
          </a:xfrm>
          <a:prstGeom prst="rect">
            <a:avLst/>
          </a:prstGeom>
          <a:noFill/>
        </p:spPr>
        <p:txBody>
          <a:bodyPr>
            <a:spAutoFit/>
          </a:bodyPr>
          <a:lstStyle/>
          <a:p>
            <a:pPr algn="ctr" fontAlgn="auto">
              <a:spcBef>
                <a:spcPts val="0"/>
              </a:spcBef>
              <a:spcAft>
                <a:spcPts val="0"/>
              </a:spcAft>
              <a:defRPr/>
            </a:pPr>
            <a:r>
              <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rfx.cstv.com/schools/tam/graphics/traditionsclub.jpg"/>
          <p:cNvPicPr>
            <a:picLocks noChangeAspect="1" noChangeArrowheads="1"/>
          </p:cNvPicPr>
          <p:nvPr/>
        </p:nvPicPr>
        <p:blipFill>
          <a:blip r:embed="rId2" cstate="print"/>
          <a:srcRect/>
          <a:stretch>
            <a:fillRect/>
          </a:stretch>
        </p:blipFill>
        <p:spPr bwMode="auto">
          <a:xfrm>
            <a:off x="1352214" y="1484784"/>
            <a:ext cx="6458708" cy="3477766"/>
          </a:xfrm>
          <a:prstGeom prst="rect">
            <a:avLst/>
          </a:prstGeom>
          <a:noFill/>
        </p:spPr>
      </p:pic>
      <p:sp>
        <p:nvSpPr>
          <p:cNvPr id="3" name="2 Rectángulo"/>
          <p:cNvSpPr/>
          <p:nvPr/>
        </p:nvSpPr>
        <p:spPr>
          <a:xfrm>
            <a:off x="1259632" y="260648"/>
            <a:ext cx="7884368" cy="1200329"/>
          </a:xfrm>
          <a:prstGeom prst="rect">
            <a:avLst/>
          </a:prstGeom>
          <a:noFill/>
        </p:spPr>
        <p:txBody>
          <a:bodyPr wrap="square">
            <a:spAutoFit/>
          </a:bodyPr>
          <a:lstStyle/>
          <a:p>
            <a:pPr algn="ctr" fontAlgn="auto">
              <a:spcBef>
                <a:spcPts val="0"/>
              </a:spcBef>
              <a:spcAft>
                <a:spcPts val="0"/>
              </a:spcAft>
              <a:defRPr/>
            </a:pP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Campo de la Universidad –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Traditions</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Golf Club</a:t>
            </a:r>
            <a:endParaRPr 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4" name="Picture 4" descr="http://t0.gstatic.com/images?q=tbn:i_2w_UtNpBTVWM:http://blog.kir.com/archives/atm-logo.gif&amp;t=1"/>
          <p:cNvPicPr>
            <a:picLocks noChangeAspect="1" noChangeArrowheads="1"/>
          </p:cNvPicPr>
          <p:nvPr/>
        </p:nvPicPr>
        <p:blipFill>
          <a:blip r:embed="rId3" cstate="print"/>
          <a:srcRect/>
          <a:stretch>
            <a:fillRect/>
          </a:stretch>
        </p:blipFill>
        <p:spPr bwMode="auto">
          <a:xfrm>
            <a:off x="0" y="0"/>
            <a:ext cx="1133475" cy="1085850"/>
          </a:xfrm>
          <a:prstGeom prst="rect">
            <a:avLst/>
          </a:prstGeom>
          <a:noFill/>
          <a:ln w="9525">
            <a:noFill/>
            <a:miter lim="800000"/>
            <a:headEnd/>
            <a:tailEnd/>
          </a:ln>
        </p:spPr>
      </p:pic>
      <p:sp>
        <p:nvSpPr>
          <p:cNvPr id="5" name="4 Rectángulo"/>
          <p:cNvSpPr/>
          <p:nvPr/>
        </p:nvSpPr>
        <p:spPr>
          <a:xfrm>
            <a:off x="0" y="5157192"/>
            <a:ext cx="9144000" cy="369332"/>
          </a:xfrm>
          <a:prstGeom prst="rect">
            <a:avLst/>
          </a:prstGeom>
        </p:spPr>
        <p:txBody>
          <a:bodyPr wrap="square">
            <a:spAutoFit/>
          </a:bodyPr>
          <a:lstStyle/>
          <a:p>
            <a:pPr algn="ctr"/>
            <a:r>
              <a:rPr lang="en-US" b="1" dirty="0" smtClean="0"/>
              <a:t>Championship course de 7200 </a:t>
            </a:r>
            <a:r>
              <a:rPr lang="en-US" b="1" dirty="0" err="1" smtClean="0"/>
              <a:t>yardas</a:t>
            </a:r>
            <a:r>
              <a:rPr lang="en-US" b="1" dirty="0" smtClean="0"/>
              <a:t> </a:t>
            </a:r>
            <a:r>
              <a:rPr lang="en-US" b="1" dirty="0" err="1" smtClean="0"/>
              <a:t>diseñado</a:t>
            </a:r>
            <a:r>
              <a:rPr lang="en-US" b="1" dirty="0" smtClean="0"/>
              <a:t> </a:t>
            </a:r>
            <a:r>
              <a:rPr lang="en-US" b="1" dirty="0" err="1" smtClean="0"/>
              <a:t>por</a:t>
            </a:r>
            <a:r>
              <a:rPr lang="en-US" b="1" dirty="0" smtClean="0"/>
              <a:t> Jack Nicklaus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9" name="8 Rectángulo"/>
          <p:cNvSpPr/>
          <p:nvPr/>
        </p:nvSpPr>
        <p:spPr>
          <a:xfrm>
            <a:off x="1259632" y="260648"/>
            <a:ext cx="7884368" cy="646331"/>
          </a:xfrm>
          <a:prstGeom prst="rect">
            <a:avLst/>
          </a:prstGeom>
          <a:noFill/>
        </p:spPr>
        <p:txBody>
          <a:bodyPr wrap="square">
            <a:spAutoFit/>
          </a:bodyPr>
          <a:lstStyle/>
          <a:p>
            <a:pPr algn="ctr" fontAlgn="auto">
              <a:spcBef>
                <a:spcPts val="0"/>
              </a:spcBef>
              <a:spcAft>
                <a:spcPts val="0"/>
              </a:spcAft>
              <a:defRPr/>
            </a:pP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Wahlberg</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Aggie</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Golf </a:t>
            </a:r>
            <a:r>
              <a:rPr lang="es-ES" sz="3600" b="1" dirty="0" err="1"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Learning</a:t>
            </a:r>
            <a:r>
              <a:rPr lang="es-ES"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 Center</a:t>
            </a:r>
            <a:endParaRPr lang="es-ES" sz="36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10" name="9 Imagen"/>
          <p:cNvPicPr/>
          <p:nvPr/>
        </p:nvPicPr>
        <p:blipFill>
          <a:blip r:embed="rId3" cstate="print"/>
          <a:srcRect l="1257" t="20761" r="47533" b="40755"/>
          <a:stretch>
            <a:fillRect/>
          </a:stretch>
        </p:blipFill>
        <p:spPr bwMode="auto">
          <a:xfrm>
            <a:off x="0" y="1556792"/>
            <a:ext cx="3923928" cy="2520280"/>
          </a:xfrm>
          <a:prstGeom prst="rect">
            <a:avLst/>
          </a:prstGeom>
          <a:noFill/>
          <a:ln w="9525">
            <a:noFill/>
            <a:miter lim="800000"/>
            <a:headEnd/>
            <a:tailEnd/>
          </a:ln>
        </p:spPr>
      </p:pic>
      <p:pic>
        <p:nvPicPr>
          <p:cNvPr id="11" name="10 Imagen"/>
          <p:cNvPicPr/>
          <p:nvPr/>
        </p:nvPicPr>
        <p:blipFill>
          <a:blip r:embed="rId4" cstate="print"/>
          <a:srcRect l="1500" t="20978" r="46478" b="40761"/>
          <a:stretch>
            <a:fillRect/>
          </a:stretch>
        </p:blipFill>
        <p:spPr bwMode="auto">
          <a:xfrm>
            <a:off x="5076056" y="1556792"/>
            <a:ext cx="4067944" cy="2520280"/>
          </a:xfrm>
          <a:prstGeom prst="rect">
            <a:avLst/>
          </a:prstGeom>
          <a:noFill/>
          <a:ln w="9525">
            <a:noFill/>
            <a:miter lim="800000"/>
            <a:headEnd/>
            <a:tailEnd/>
          </a:ln>
        </p:spPr>
      </p:pic>
      <p:pic>
        <p:nvPicPr>
          <p:cNvPr id="12" name="11 Imagen"/>
          <p:cNvPicPr/>
          <p:nvPr/>
        </p:nvPicPr>
        <p:blipFill>
          <a:blip r:embed="rId5" cstate="print"/>
          <a:srcRect l="1256" t="20543" r="46315" b="40168"/>
          <a:stretch>
            <a:fillRect/>
          </a:stretch>
        </p:blipFill>
        <p:spPr bwMode="auto">
          <a:xfrm>
            <a:off x="0" y="4221088"/>
            <a:ext cx="3995936" cy="2636912"/>
          </a:xfrm>
          <a:prstGeom prst="rect">
            <a:avLst/>
          </a:prstGeom>
          <a:noFill/>
          <a:ln w="9525">
            <a:noFill/>
            <a:miter lim="800000"/>
            <a:headEnd/>
            <a:tailEnd/>
          </a:ln>
        </p:spPr>
      </p:pic>
      <p:pic>
        <p:nvPicPr>
          <p:cNvPr id="13" name="12 Imagen"/>
          <p:cNvPicPr/>
          <p:nvPr/>
        </p:nvPicPr>
        <p:blipFill>
          <a:blip r:embed="rId6" cstate="print"/>
          <a:srcRect l="1746" t="20979" r="47476" b="40637"/>
          <a:stretch>
            <a:fillRect/>
          </a:stretch>
        </p:blipFill>
        <p:spPr bwMode="auto">
          <a:xfrm>
            <a:off x="5076057" y="4221089"/>
            <a:ext cx="4067944" cy="2636912"/>
          </a:xfrm>
          <a:prstGeom prst="rect">
            <a:avLst/>
          </a:prstGeom>
          <a:noFill/>
          <a:ln w="9525">
            <a:noFill/>
            <a:miter lim="800000"/>
            <a:headEnd/>
            <a:tailEnd/>
          </a:ln>
        </p:spPr>
      </p:pic>
      <p:sp>
        <p:nvSpPr>
          <p:cNvPr id="14" name="13 Rectángulo"/>
          <p:cNvSpPr/>
          <p:nvPr/>
        </p:nvSpPr>
        <p:spPr>
          <a:xfrm>
            <a:off x="1331640" y="836712"/>
            <a:ext cx="6912768" cy="646331"/>
          </a:xfrm>
          <a:prstGeom prst="rect">
            <a:avLst/>
          </a:prstGeom>
        </p:spPr>
        <p:txBody>
          <a:bodyPr wrap="square">
            <a:spAutoFit/>
          </a:bodyPr>
          <a:lstStyle/>
          <a:p>
            <a:r>
              <a:rPr lang="en-US" b="1" dirty="0" smtClean="0"/>
              <a:t>Las </a:t>
            </a:r>
            <a:r>
              <a:rPr lang="en-US" b="1" dirty="0" err="1" smtClean="0"/>
              <a:t>instalaciones</a:t>
            </a:r>
            <a:r>
              <a:rPr lang="en-US" b="1" dirty="0" smtClean="0"/>
              <a:t> de </a:t>
            </a:r>
            <a:r>
              <a:rPr lang="en-US" b="1" dirty="0" err="1" smtClean="0"/>
              <a:t>entrenamiento</a:t>
            </a:r>
            <a:r>
              <a:rPr lang="en-US" b="1" dirty="0" smtClean="0"/>
              <a:t> de los </a:t>
            </a:r>
            <a:r>
              <a:rPr lang="en-US" b="1" dirty="0" err="1" smtClean="0"/>
              <a:t>equipos</a:t>
            </a:r>
            <a:r>
              <a:rPr lang="en-US" b="1" dirty="0" smtClean="0"/>
              <a:t> de Golf </a:t>
            </a:r>
            <a:r>
              <a:rPr lang="en-US" b="1" dirty="0" err="1" smtClean="0"/>
              <a:t>cuentan</a:t>
            </a:r>
            <a:r>
              <a:rPr lang="en-US" b="1" dirty="0" smtClean="0"/>
              <a:t> con 6 bases de </a:t>
            </a:r>
            <a:r>
              <a:rPr lang="en-US" b="1" dirty="0" err="1" smtClean="0"/>
              <a:t>tiro</a:t>
            </a:r>
            <a:r>
              <a:rPr lang="en-US" b="1" dirty="0" smtClean="0"/>
              <a:t> </a:t>
            </a:r>
            <a:r>
              <a:rPr lang="en-US" b="1" dirty="0" err="1" smtClean="0"/>
              <a:t>cubiertas</a:t>
            </a:r>
            <a:r>
              <a:rPr lang="en-US" b="1" dirty="0" smtClean="0"/>
              <a:t> y 3 </a:t>
            </a:r>
            <a:r>
              <a:rPr lang="en-US" b="1" dirty="0" err="1" smtClean="0"/>
              <a:t>greenes</a:t>
            </a:r>
            <a:r>
              <a:rPr lang="en-US" b="1" dirty="0" smtClean="0"/>
              <a:t> </a:t>
            </a:r>
            <a:r>
              <a:rPr lang="en-US" b="1" dirty="0" err="1" smtClean="0"/>
              <a:t>distintos</a:t>
            </a:r>
            <a:r>
              <a:rPr lang="en-US" b="1" dirty="0" smtClean="0"/>
              <a: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grfx.cstv.com/schools/tam/graphics/netumsteed.jpg"/>
          <p:cNvPicPr>
            <a:picLocks noChangeAspect="1" noChangeArrowheads="1"/>
          </p:cNvPicPr>
          <p:nvPr/>
        </p:nvPicPr>
        <p:blipFill>
          <a:blip r:embed="rId2" cstate="print"/>
          <a:srcRect/>
          <a:stretch>
            <a:fillRect/>
          </a:stretch>
        </p:blipFill>
        <p:spPr bwMode="auto">
          <a:xfrm>
            <a:off x="0" y="1556792"/>
            <a:ext cx="4283968" cy="2419586"/>
          </a:xfrm>
          <a:prstGeom prst="rect">
            <a:avLst/>
          </a:prstGeom>
          <a:noFill/>
        </p:spPr>
      </p:pic>
      <p:sp>
        <p:nvSpPr>
          <p:cNvPr id="3" name="2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Gimnasio y Centro Académico de apoyo a los atletas.</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pic>
        <p:nvPicPr>
          <p:cNvPr id="28676" name="Picture 4" descr="http://grfx.cstv.com/schools/tam/graphics/brightcomplex.jpg"/>
          <p:cNvPicPr>
            <a:picLocks noChangeAspect="1" noChangeArrowheads="1"/>
          </p:cNvPicPr>
          <p:nvPr/>
        </p:nvPicPr>
        <p:blipFill>
          <a:blip r:embed="rId3" cstate="print"/>
          <a:srcRect/>
          <a:stretch>
            <a:fillRect/>
          </a:stretch>
        </p:blipFill>
        <p:spPr bwMode="auto">
          <a:xfrm>
            <a:off x="4499992" y="1484784"/>
            <a:ext cx="4402920" cy="247972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grfx.cstv.com/schools/tam/graphics/higgins-jt-mug-2010.jpg"/>
          <p:cNvPicPr>
            <a:picLocks noChangeAspect="1" noChangeArrowheads="1"/>
          </p:cNvPicPr>
          <p:nvPr/>
        </p:nvPicPr>
        <p:blipFill>
          <a:blip r:embed="rId2" cstate="print"/>
          <a:srcRect/>
          <a:stretch>
            <a:fillRect/>
          </a:stretch>
        </p:blipFill>
        <p:spPr bwMode="auto">
          <a:xfrm>
            <a:off x="1187624" y="1196752"/>
            <a:ext cx="1219200" cy="1666875"/>
          </a:xfrm>
          <a:prstGeom prst="rect">
            <a:avLst/>
          </a:prstGeom>
          <a:noFill/>
        </p:spPr>
      </p:pic>
      <p:pic>
        <p:nvPicPr>
          <p:cNvPr id="24580" name="Picture 4" descr="http://grfx.cstv.com/schools/tam/graphics/anderson-jim-mug-2010.jpg"/>
          <p:cNvPicPr>
            <a:picLocks noChangeAspect="1" noChangeArrowheads="1"/>
          </p:cNvPicPr>
          <p:nvPr/>
        </p:nvPicPr>
        <p:blipFill>
          <a:blip r:embed="rId3" cstate="print"/>
          <a:srcRect/>
          <a:stretch>
            <a:fillRect/>
          </a:stretch>
        </p:blipFill>
        <p:spPr bwMode="auto">
          <a:xfrm>
            <a:off x="5868144" y="1340768"/>
            <a:ext cx="1219200" cy="1666875"/>
          </a:xfrm>
          <a:prstGeom prst="rect">
            <a:avLst/>
          </a:prstGeom>
          <a:noFill/>
        </p:spPr>
      </p:pic>
      <p:sp>
        <p:nvSpPr>
          <p:cNvPr id="4" name="3 Rectángulo"/>
          <p:cNvSpPr/>
          <p:nvPr/>
        </p:nvSpPr>
        <p:spPr>
          <a:xfrm rot="10800000" flipV="1">
            <a:off x="467544" y="3079059"/>
            <a:ext cx="2736304" cy="646331"/>
          </a:xfrm>
          <a:prstGeom prst="rect">
            <a:avLst/>
          </a:prstGeom>
        </p:spPr>
        <p:txBody>
          <a:bodyPr wrap="square">
            <a:spAutoFit/>
          </a:bodyPr>
          <a:lstStyle/>
          <a:p>
            <a:pPr algn="ctr"/>
            <a:r>
              <a:rPr lang="es-ES" dirty="0" err="1">
                <a:hlinkClick r:id="rId4"/>
              </a:rPr>
              <a:t>Higgins</a:t>
            </a:r>
            <a:r>
              <a:rPr lang="es-ES" dirty="0">
                <a:hlinkClick r:id="rId4"/>
              </a:rPr>
              <a:t>, J.T.</a:t>
            </a:r>
            <a:r>
              <a:rPr lang="es-ES" dirty="0"/>
              <a:t/>
            </a:r>
            <a:br>
              <a:rPr lang="es-ES" dirty="0"/>
            </a:br>
            <a:r>
              <a:rPr lang="es-ES" dirty="0"/>
              <a:t>Head Coach</a:t>
            </a:r>
          </a:p>
        </p:txBody>
      </p:sp>
      <p:sp>
        <p:nvSpPr>
          <p:cNvPr id="5" name="4 Rectángulo"/>
          <p:cNvSpPr/>
          <p:nvPr/>
        </p:nvSpPr>
        <p:spPr>
          <a:xfrm rot="10800000" flipV="1">
            <a:off x="5796136" y="3079413"/>
            <a:ext cx="2016224" cy="646331"/>
          </a:xfrm>
          <a:prstGeom prst="rect">
            <a:avLst/>
          </a:prstGeom>
        </p:spPr>
        <p:txBody>
          <a:bodyPr wrap="square">
            <a:spAutoFit/>
          </a:bodyPr>
          <a:lstStyle/>
          <a:p>
            <a:r>
              <a:rPr lang="es-ES" dirty="0">
                <a:hlinkClick r:id="rId5"/>
              </a:rPr>
              <a:t>Anderson, </a:t>
            </a:r>
            <a:r>
              <a:rPr lang="es-ES" dirty="0" err="1">
                <a:hlinkClick r:id="rId5"/>
              </a:rPr>
              <a:t>Jim</a:t>
            </a:r>
            <a:r>
              <a:rPr lang="es-ES" dirty="0"/>
              <a:t/>
            </a:r>
            <a:br>
              <a:rPr lang="es-ES" dirty="0"/>
            </a:br>
            <a:r>
              <a:rPr lang="es-ES" dirty="0" err="1"/>
              <a:t>Assistant</a:t>
            </a:r>
            <a:r>
              <a:rPr lang="es-ES" dirty="0"/>
              <a:t> Coach</a:t>
            </a:r>
          </a:p>
        </p:txBody>
      </p:sp>
      <p:sp>
        <p:nvSpPr>
          <p:cNvPr id="6" name="5 Rectángulo"/>
          <p:cNvSpPr/>
          <p:nvPr/>
        </p:nvSpPr>
        <p:spPr>
          <a:xfrm>
            <a:off x="323528" y="3789040"/>
            <a:ext cx="3600400" cy="1323439"/>
          </a:xfrm>
          <a:prstGeom prst="rect">
            <a:avLst/>
          </a:prstGeom>
        </p:spPr>
        <p:txBody>
          <a:bodyPr wrap="square">
            <a:spAutoFit/>
          </a:bodyPr>
          <a:lstStyle/>
          <a:p>
            <a:r>
              <a:rPr lang="es-ES" sz="1600" dirty="0"/>
              <a:t>La temporada pasada, </a:t>
            </a:r>
            <a:r>
              <a:rPr lang="es-ES" sz="1600" dirty="0" err="1"/>
              <a:t>Higgins</a:t>
            </a:r>
            <a:r>
              <a:rPr lang="es-ES" sz="1600" dirty="0"/>
              <a:t> </a:t>
            </a:r>
            <a:r>
              <a:rPr lang="es-ES" sz="1600" dirty="0" smtClean="0"/>
              <a:t>llevó a sus pupilos a la final del</a:t>
            </a:r>
            <a:r>
              <a:rPr lang="es-ES" sz="1600" dirty="0"/>
              <a:t> </a:t>
            </a:r>
            <a:r>
              <a:rPr lang="es-ES" sz="1600" dirty="0" smtClean="0"/>
              <a:t>Campeonato Nacional, con una victoria  3-2 contra Arkansas.</a:t>
            </a:r>
            <a:r>
              <a:rPr lang="es-ES" sz="1600" dirty="0"/>
              <a:t/>
            </a:r>
            <a:br>
              <a:rPr lang="es-ES" sz="1600" dirty="0"/>
            </a:br>
            <a:r>
              <a:rPr lang="es-ES" sz="1600" dirty="0"/>
              <a:t> </a:t>
            </a:r>
          </a:p>
        </p:txBody>
      </p:sp>
      <p:pic>
        <p:nvPicPr>
          <p:cNvPr id="7"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8" name="7 Rectángulo"/>
          <p:cNvSpPr/>
          <p:nvPr/>
        </p:nvSpPr>
        <p:spPr>
          <a:xfrm>
            <a:off x="4932040" y="3717032"/>
            <a:ext cx="3939281" cy="2369880"/>
          </a:xfrm>
          <a:prstGeom prst="rect">
            <a:avLst/>
          </a:prstGeom>
        </p:spPr>
        <p:txBody>
          <a:bodyPr wrap="square">
            <a:spAutoFit/>
          </a:bodyPr>
          <a:lstStyle/>
          <a:p>
            <a:pPr fontAlgn="t"/>
            <a:r>
              <a:rPr lang="es-ES" sz="1400" b="1" dirty="0" err="1"/>
              <a:t>Jim</a:t>
            </a:r>
            <a:r>
              <a:rPr lang="es-ES" sz="1400" b="1" dirty="0"/>
              <a:t> Anderson se encuentra en su primera temporada como asistente de golf de los </a:t>
            </a:r>
            <a:r>
              <a:rPr lang="es-ES" sz="1400" b="1" dirty="0" smtClean="0"/>
              <a:t>hombres de la Texas A&amp;M </a:t>
            </a:r>
            <a:r>
              <a:rPr lang="es-ES" sz="1400" b="1" dirty="0" err="1" smtClean="0"/>
              <a:t>university</a:t>
            </a:r>
            <a:r>
              <a:rPr lang="es-ES" sz="1400" b="1" dirty="0" smtClean="0"/>
              <a:t>,  después </a:t>
            </a:r>
            <a:r>
              <a:rPr lang="es-ES" sz="1400" b="1" dirty="0"/>
              <a:t>de </a:t>
            </a:r>
            <a:r>
              <a:rPr lang="es-ES" sz="1400" b="1" dirty="0" smtClean="0"/>
              <a:t>dos años como asistente en Nuevo México. </a:t>
            </a:r>
            <a:r>
              <a:rPr lang="es-ES" sz="1400" b="1" dirty="0"/>
              <a:t/>
            </a:r>
            <a:br>
              <a:rPr lang="es-ES" sz="1400" b="1" dirty="0"/>
            </a:br>
            <a:r>
              <a:rPr lang="es-ES" sz="1400" b="1" dirty="0"/>
              <a:t/>
            </a:r>
            <a:br>
              <a:rPr lang="es-ES" sz="1400" b="1" dirty="0"/>
            </a:br>
            <a:r>
              <a:rPr lang="es-ES" sz="1400" dirty="0"/>
              <a:t/>
            </a:r>
            <a:br>
              <a:rPr lang="es-ES" sz="1400" dirty="0"/>
            </a:br>
            <a:endParaRPr lang="es-ES" sz="1400" dirty="0"/>
          </a:p>
          <a:p>
            <a:r>
              <a:rPr lang="es-ES" dirty="0"/>
              <a:t/>
            </a:r>
            <a:br>
              <a:rPr lang="es-ES" dirty="0"/>
            </a:br>
            <a:endParaRPr lang="es-ES" dirty="0"/>
          </a:p>
        </p:txBody>
      </p:sp>
      <p:sp>
        <p:nvSpPr>
          <p:cNvPr id="9" name="8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Equipo Técnico Masculino</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7" name="6 Rectángulo"/>
          <p:cNvSpPr/>
          <p:nvPr/>
        </p:nvSpPr>
        <p:spPr>
          <a:xfrm>
            <a:off x="1259632" y="260648"/>
            <a:ext cx="7884368" cy="461665"/>
          </a:xfrm>
          <a:prstGeom prst="rect">
            <a:avLst/>
          </a:prstGeom>
          <a:noFill/>
        </p:spPr>
        <p:txBody>
          <a:bodyPr wrap="square">
            <a:spAutoFit/>
          </a:bodyPr>
          <a:lstStyle/>
          <a:p>
            <a:pPr algn="ctr" fontAlgn="auto">
              <a:spcBef>
                <a:spcPts val="0"/>
              </a:spcBef>
              <a:spcAft>
                <a:spcPts val="0"/>
              </a:spcAft>
              <a:defRPr/>
            </a:pPr>
            <a:r>
              <a:rPr lang="es-ES"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Equipo Femenino</a:t>
            </a:r>
            <a:endParaRPr lang="es-ES"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ndParaRPr>
          </a:p>
        </p:txBody>
      </p:sp>
      <p:sp>
        <p:nvSpPr>
          <p:cNvPr id="8" name="7 Rectángulo"/>
          <p:cNvSpPr/>
          <p:nvPr/>
        </p:nvSpPr>
        <p:spPr>
          <a:xfrm>
            <a:off x="179512" y="3284984"/>
            <a:ext cx="2736304" cy="2677656"/>
          </a:xfrm>
          <a:prstGeom prst="rect">
            <a:avLst/>
          </a:prstGeom>
        </p:spPr>
        <p:txBody>
          <a:bodyPr wrap="square">
            <a:spAutoFit/>
          </a:bodyPr>
          <a:lstStyle/>
          <a:p>
            <a:r>
              <a:rPr lang="en-US" sz="1400" b="1" dirty="0" err="1" smtClean="0"/>
              <a:t>Experiencia</a:t>
            </a:r>
            <a:endParaRPr lang="en-US" sz="1400" b="1" dirty="0" smtClean="0"/>
          </a:p>
          <a:p>
            <a:r>
              <a:rPr lang="en-US" sz="1400" b="1" dirty="0" smtClean="0"/>
              <a:t/>
            </a:r>
            <a:br>
              <a:rPr lang="en-US" sz="1400" b="1" dirty="0" smtClean="0"/>
            </a:br>
            <a:r>
              <a:rPr lang="en-US" sz="1400" b="1" dirty="0" smtClean="0"/>
              <a:t>•2007-: Texas A&amp;M, Head Coach</a:t>
            </a:r>
            <a:br>
              <a:rPr lang="en-US" sz="1400" b="1" dirty="0" smtClean="0"/>
            </a:br>
            <a:r>
              <a:rPr lang="en-US" sz="1400" b="1" dirty="0" smtClean="0"/>
              <a:t>•2006-07: Tulsa, Head Coach</a:t>
            </a:r>
            <a:br>
              <a:rPr lang="en-US" sz="1400" b="1" dirty="0" smtClean="0"/>
            </a:br>
            <a:r>
              <a:rPr lang="en-US" sz="1400" b="1" dirty="0" smtClean="0"/>
              <a:t>•2003-06: Augusta State, Head Coach</a:t>
            </a:r>
            <a:br>
              <a:rPr lang="en-US" sz="1400" b="1" dirty="0" smtClean="0"/>
            </a:br>
            <a:r>
              <a:rPr lang="en-US" sz="1400" b="1" dirty="0" smtClean="0"/>
              <a:t/>
            </a:r>
            <a:br>
              <a:rPr lang="en-US" sz="1400" b="1" dirty="0" smtClean="0"/>
            </a:br>
            <a:r>
              <a:rPr lang="en-US" sz="1400" b="1" dirty="0" smtClean="0"/>
              <a:t>•</a:t>
            </a:r>
            <a:r>
              <a:rPr lang="en-US" sz="1400" b="1" dirty="0" err="1" smtClean="0"/>
              <a:t>Participó</a:t>
            </a:r>
            <a:r>
              <a:rPr lang="en-US" sz="1400" b="1" dirty="0" smtClean="0"/>
              <a:t> en el Future´s Tour en 2002</a:t>
            </a:r>
            <a:br>
              <a:rPr lang="en-US" sz="1400" b="1" dirty="0" smtClean="0"/>
            </a:br>
            <a:r>
              <a:rPr lang="en-US" sz="1400" b="1" dirty="0" smtClean="0"/>
              <a:t>•</a:t>
            </a:r>
            <a:r>
              <a:rPr lang="en-US" sz="1400" b="1" dirty="0" err="1" smtClean="0"/>
              <a:t>Calificó</a:t>
            </a:r>
            <a:r>
              <a:rPr lang="en-US" sz="1400" b="1" dirty="0" smtClean="0"/>
              <a:t> </a:t>
            </a:r>
            <a:r>
              <a:rPr lang="en-US" sz="1400" b="1" dirty="0" err="1" smtClean="0"/>
              <a:t>para</a:t>
            </a:r>
            <a:r>
              <a:rPr lang="en-US" sz="1400" b="1" dirty="0" smtClean="0"/>
              <a:t> el U.S. Amateur en 1998</a:t>
            </a:r>
            <a:endParaRPr lang="en-US" sz="1400" b="1" dirty="0"/>
          </a:p>
        </p:txBody>
      </p:sp>
      <p:pic>
        <p:nvPicPr>
          <p:cNvPr id="10242" name="Picture 2" descr="http://grfx.cstv.com/schools/tam/graphics/trelle-mccombs-2009.jpg"/>
          <p:cNvPicPr>
            <a:picLocks noChangeAspect="1" noChangeArrowheads="1"/>
          </p:cNvPicPr>
          <p:nvPr/>
        </p:nvPicPr>
        <p:blipFill>
          <a:blip r:embed="rId3" cstate="print"/>
          <a:srcRect/>
          <a:stretch>
            <a:fillRect/>
          </a:stretch>
        </p:blipFill>
        <p:spPr bwMode="auto">
          <a:xfrm>
            <a:off x="683568" y="1268760"/>
            <a:ext cx="1219200" cy="1666875"/>
          </a:xfrm>
          <a:prstGeom prst="rect">
            <a:avLst/>
          </a:prstGeom>
          <a:noFill/>
        </p:spPr>
      </p:pic>
      <p:sp>
        <p:nvSpPr>
          <p:cNvPr id="10" name="9 Rectángulo"/>
          <p:cNvSpPr/>
          <p:nvPr/>
        </p:nvSpPr>
        <p:spPr>
          <a:xfrm>
            <a:off x="467544" y="2924944"/>
            <a:ext cx="1954446" cy="369332"/>
          </a:xfrm>
          <a:prstGeom prst="rect">
            <a:avLst/>
          </a:prstGeom>
        </p:spPr>
        <p:txBody>
          <a:bodyPr wrap="none">
            <a:spAutoFit/>
          </a:bodyPr>
          <a:lstStyle/>
          <a:p>
            <a:r>
              <a:rPr lang="es-ES" b="1" dirty="0" err="1" smtClean="0"/>
              <a:t>Trelle</a:t>
            </a:r>
            <a:r>
              <a:rPr lang="es-ES" b="1" dirty="0" smtClean="0"/>
              <a:t> </a:t>
            </a:r>
            <a:r>
              <a:rPr lang="es-ES" b="1" dirty="0" err="1" smtClean="0"/>
              <a:t>McCombs</a:t>
            </a:r>
            <a:endParaRPr lang="es-ES" dirty="0"/>
          </a:p>
        </p:txBody>
      </p:sp>
      <p:pic>
        <p:nvPicPr>
          <p:cNvPr id="11" name="10 Imagen"/>
          <p:cNvPicPr/>
          <p:nvPr/>
        </p:nvPicPr>
        <p:blipFill>
          <a:blip r:embed="rId4" cstate="print"/>
          <a:srcRect l="14302" t="23587" r="7801" b="8587"/>
          <a:stretch>
            <a:fillRect/>
          </a:stretch>
        </p:blipFill>
        <p:spPr bwMode="auto">
          <a:xfrm>
            <a:off x="3275856" y="1196752"/>
            <a:ext cx="5688632"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624" y="1396998"/>
          <a:ext cx="7200800" cy="4176724"/>
        </p:xfrm>
        <a:graphic>
          <a:graphicData uri="http://schemas.openxmlformats.org/drawingml/2006/table">
            <a:tbl>
              <a:tblPr/>
              <a:tblGrid>
                <a:gridCol w="4320478"/>
                <a:gridCol w="2880322"/>
              </a:tblGrid>
              <a:tr h="369455">
                <a:tc>
                  <a:txBody>
                    <a:bodyPr/>
                    <a:lstStyle/>
                    <a:p>
                      <a:r>
                        <a:rPr lang="es-ES" sz="1400" dirty="0" smtClean="0">
                          <a:solidFill>
                            <a:srgbClr val="000000"/>
                          </a:solidFill>
                        </a:rPr>
                        <a:t>Jugador</a:t>
                      </a:r>
                      <a:endParaRPr lang="es-ES" sz="1400" dirty="0">
                        <a:solidFill>
                          <a:srgbClr val="000000"/>
                        </a:solidFill>
                      </a:endParaRPr>
                    </a:p>
                  </a:txBody>
                  <a:tcPr marL="52779" marR="52779" marT="26390" marB="26390" anchor="ctr">
                    <a:lnL>
                      <a:noFill/>
                    </a:lnL>
                    <a:lnR>
                      <a:noFill/>
                    </a:lnR>
                    <a:lnT>
                      <a:noFill/>
                    </a:lnT>
                    <a:lnB>
                      <a:noFill/>
                    </a:lnB>
                    <a:solidFill>
                      <a:srgbClr val="EAEAEA"/>
                    </a:solidFill>
                  </a:tcPr>
                </a:tc>
                <a:tc>
                  <a:txBody>
                    <a:bodyPr/>
                    <a:lstStyle/>
                    <a:p>
                      <a:pPr algn="ctr"/>
                      <a:r>
                        <a:rPr lang="es-ES" sz="1400" dirty="0" smtClean="0">
                          <a:solidFill>
                            <a:srgbClr val="000000"/>
                          </a:solidFill>
                        </a:rPr>
                        <a:t>Años en la PGA</a:t>
                      </a:r>
                      <a:endParaRPr lang="es-ES" sz="1400" dirty="0">
                        <a:solidFill>
                          <a:srgbClr val="000000"/>
                        </a:solidFill>
                      </a:endParaRPr>
                    </a:p>
                  </a:txBody>
                  <a:tcPr marL="52779" marR="52779" marT="26390" marB="26390" anchor="ctr">
                    <a:lnL>
                      <a:noFill/>
                    </a:lnL>
                    <a:lnR>
                      <a:noFill/>
                    </a:lnR>
                    <a:lnT>
                      <a:noFill/>
                    </a:lnT>
                    <a:lnB>
                      <a:noFill/>
                    </a:lnB>
                    <a:solidFill>
                      <a:srgbClr val="EAEAEA"/>
                    </a:solidFill>
                  </a:tcPr>
                </a:tc>
              </a:tr>
              <a:tr h="369455">
                <a:tc>
                  <a:txBody>
                    <a:bodyPr/>
                    <a:lstStyle/>
                    <a:p>
                      <a:r>
                        <a:rPr lang="es-ES" sz="1400">
                          <a:solidFill>
                            <a:srgbClr val="000000"/>
                          </a:solidFill>
                          <a:hlinkClick r:id="rId2"/>
                        </a:rPr>
                        <a:t>Bertsch, Shane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1993 - 2008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3"/>
                        </a:rPr>
                        <a:t>Briggs, Danny</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1985 - 2005</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4"/>
                        </a:rPr>
                        <a:t>Butler, Duke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1974 - 1977</a:t>
                      </a:r>
                    </a:p>
                  </a:txBody>
                  <a:tcPr marL="52779" marR="52779" marT="26390" marB="26390" anchor="ctr">
                    <a:lnL>
                      <a:noFill/>
                    </a:lnL>
                    <a:lnR>
                      <a:noFill/>
                    </a:lnR>
                    <a:lnT>
                      <a:noFill/>
                    </a:lnT>
                    <a:lnB>
                      <a:noFill/>
                    </a:lnB>
                    <a:solidFill>
                      <a:srgbClr val="FFFFFF"/>
                    </a:solidFill>
                  </a:tcPr>
                </a:tc>
              </a:tr>
              <a:tr h="482174">
                <a:tc>
                  <a:txBody>
                    <a:bodyPr/>
                    <a:lstStyle/>
                    <a:p>
                      <a:r>
                        <a:rPr lang="es-ES" sz="1400">
                          <a:solidFill>
                            <a:srgbClr val="000000"/>
                          </a:solidFill>
                          <a:hlinkClick r:id="rId5"/>
                        </a:rPr>
                        <a:t>Johnston, Ralph</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1970 - 1978</a:t>
                      </a:r>
                    </a:p>
                  </a:txBody>
                  <a:tcPr marL="52779" marR="52779" marT="26390" marB="26390" anchor="ctr">
                    <a:lnL>
                      <a:noFill/>
                    </a:lnL>
                    <a:lnR>
                      <a:noFill/>
                    </a:lnR>
                    <a:lnT>
                      <a:noFill/>
                    </a:lnT>
                    <a:lnB>
                      <a:noFill/>
                    </a:lnB>
                    <a:solidFill>
                      <a:srgbClr val="FFFFFF"/>
                    </a:solidFill>
                  </a:tcPr>
                </a:tc>
              </a:tr>
              <a:tr h="369455">
                <a:tc>
                  <a:txBody>
                    <a:bodyPr/>
                    <a:lstStyle/>
                    <a:p>
                      <a:r>
                        <a:rPr lang="es-ES" sz="1400" dirty="0" err="1">
                          <a:solidFill>
                            <a:srgbClr val="000000"/>
                          </a:solidFill>
                          <a:hlinkClick r:id="rId6"/>
                        </a:rPr>
                        <a:t>Krueger</a:t>
                      </a:r>
                      <a:r>
                        <a:rPr lang="es-ES" sz="1400" dirty="0">
                          <a:solidFill>
                            <a:srgbClr val="000000"/>
                          </a:solidFill>
                          <a:hlinkClick r:id="rId6"/>
                        </a:rPr>
                        <a:t>, Gary</a:t>
                      </a:r>
                      <a:endParaRPr lang="es-ES" sz="1400" dirty="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1984 - 1988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7"/>
                        </a:rPr>
                        <a:t>Maggert, Jeff</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1986 - 2008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8"/>
                        </a:rPr>
                        <a:t>Nichols, Bobby</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1970 - 1990</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9"/>
                        </a:rPr>
                        <a:t>Ogrin, David</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1979 - 2006</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10"/>
                        </a:rPr>
                        <a:t>Palmer, Ryan</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a:solidFill>
                            <a:srgbClr val="000000"/>
                          </a:solidFill>
                        </a:rPr>
                        <a:t>1998 - 2008</a:t>
                      </a:r>
                    </a:p>
                  </a:txBody>
                  <a:tcPr marL="52779" marR="52779" marT="26390" marB="26390" anchor="ctr">
                    <a:lnL>
                      <a:noFill/>
                    </a:lnL>
                    <a:lnR>
                      <a:noFill/>
                    </a:lnR>
                    <a:lnT>
                      <a:noFill/>
                    </a:lnT>
                    <a:lnB>
                      <a:noFill/>
                    </a:lnB>
                    <a:solidFill>
                      <a:srgbClr val="FFFFFF"/>
                    </a:solidFill>
                  </a:tcPr>
                </a:tc>
              </a:tr>
              <a:tr h="369455">
                <a:tc>
                  <a:txBody>
                    <a:bodyPr/>
                    <a:lstStyle/>
                    <a:p>
                      <a:r>
                        <a:rPr lang="es-ES" sz="1400">
                          <a:solidFill>
                            <a:srgbClr val="000000"/>
                          </a:solidFill>
                          <a:hlinkClick r:id="rId11"/>
                        </a:rPr>
                        <a:t>Veriato, Steve</a:t>
                      </a:r>
                      <a:endParaRPr lang="es-ES" sz="1400">
                        <a:solidFill>
                          <a:srgbClr val="000000"/>
                        </a:solidFill>
                      </a:endParaRPr>
                    </a:p>
                  </a:txBody>
                  <a:tcPr marL="52779" marR="52779" marT="26390" marB="26390" anchor="ctr">
                    <a:lnL>
                      <a:noFill/>
                    </a:lnL>
                    <a:lnR>
                      <a:noFill/>
                    </a:lnR>
                    <a:lnT>
                      <a:noFill/>
                    </a:lnT>
                    <a:lnB>
                      <a:noFill/>
                    </a:lnB>
                    <a:solidFill>
                      <a:srgbClr val="FFFFFF"/>
                    </a:solidFill>
                  </a:tcPr>
                </a:tc>
                <a:tc>
                  <a:txBody>
                    <a:bodyPr/>
                    <a:lstStyle/>
                    <a:p>
                      <a:pPr algn="ctr"/>
                      <a:r>
                        <a:rPr lang="es-ES" sz="1400" dirty="0">
                          <a:solidFill>
                            <a:srgbClr val="000000"/>
                          </a:solidFill>
                        </a:rPr>
                        <a:t>1976 - 1994</a:t>
                      </a:r>
                    </a:p>
                  </a:txBody>
                  <a:tcPr marL="52779" marR="52779" marT="26390" marB="26390" anchor="ctr">
                    <a:lnL>
                      <a:noFill/>
                    </a:lnL>
                    <a:lnR>
                      <a:noFill/>
                    </a:lnR>
                    <a:lnT>
                      <a:noFill/>
                    </a:lnT>
                    <a:lnB>
                      <a:noFill/>
                    </a:lnB>
                    <a:solidFill>
                      <a:srgbClr val="FFFFFF"/>
                    </a:solidFill>
                  </a:tcPr>
                </a:tc>
              </a:tr>
            </a:tbl>
          </a:graphicData>
        </a:graphic>
      </p:graphicFrame>
      <p:sp>
        <p:nvSpPr>
          <p:cNvPr id="3686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4" descr="http://t0.gstatic.com/images?q=tbn:i_2w_UtNpBTVWM:http://blog.kir.com/archives/atm-logo.gif&amp;t=1"/>
          <p:cNvPicPr>
            <a:picLocks noChangeAspect="1" noChangeArrowheads="1"/>
          </p:cNvPicPr>
          <p:nvPr/>
        </p:nvPicPr>
        <p:blipFill>
          <a:blip r:embed="rId12" cstate="print"/>
          <a:srcRect/>
          <a:stretch>
            <a:fillRect/>
          </a:stretch>
        </p:blipFill>
        <p:spPr bwMode="auto">
          <a:xfrm>
            <a:off x="0" y="0"/>
            <a:ext cx="1133475" cy="1085850"/>
          </a:xfrm>
          <a:prstGeom prst="rect">
            <a:avLst/>
          </a:prstGeom>
          <a:noFill/>
          <a:ln w="9525">
            <a:noFill/>
            <a:miter lim="800000"/>
            <a:headEnd/>
            <a:tailEnd/>
          </a:ln>
        </p:spPr>
      </p:pic>
      <p:sp>
        <p:nvSpPr>
          <p:cNvPr id="5" name="4 Rectángulo"/>
          <p:cNvSpPr/>
          <p:nvPr/>
        </p:nvSpPr>
        <p:spPr>
          <a:xfrm>
            <a:off x="3182324" y="476672"/>
            <a:ext cx="3117868" cy="369332"/>
          </a:xfrm>
          <a:prstGeom prst="rect">
            <a:avLst/>
          </a:prstGeom>
        </p:spPr>
        <p:txBody>
          <a:bodyPr wrap="square">
            <a:spAutoFit/>
          </a:bodyPr>
          <a:lstStyle/>
          <a:p>
            <a:pPr algn="ctr" fontAlgn="auto">
              <a:spcBef>
                <a:spcPts val="0"/>
              </a:spcBef>
              <a:spcAft>
                <a:spcPts val="0"/>
              </a:spcAft>
              <a:defRPr/>
            </a:pPr>
            <a:r>
              <a:rPr lang="es-ES"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JUGADORES DE LA PGA</a:t>
            </a:r>
            <a:endPar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6" name="5 CuadroTexto"/>
          <p:cNvSpPr txBox="1"/>
          <p:nvPr/>
        </p:nvSpPr>
        <p:spPr>
          <a:xfrm rot="1664813">
            <a:off x="6602146" y="497895"/>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1628775"/>
          <a:ext cx="7920882" cy="4751495"/>
        </p:xfrm>
        <a:graphic>
          <a:graphicData uri="http://schemas.openxmlformats.org/drawingml/2006/table">
            <a:tbl>
              <a:tblPr/>
              <a:tblGrid>
                <a:gridCol w="2640294"/>
                <a:gridCol w="2640294"/>
                <a:gridCol w="2640294"/>
              </a:tblGrid>
              <a:tr h="329837">
                <a:tc>
                  <a:txBody>
                    <a:bodyPr/>
                    <a:lstStyle/>
                    <a:p>
                      <a:pPr>
                        <a:spcAft>
                          <a:spcPts val="0"/>
                        </a:spcAft>
                      </a:pPr>
                      <a:r>
                        <a:rPr lang="es-ES" sz="1050" b="1" dirty="0" smtClean="0">
                          <a:solidFill>
                            <a:srgbClr val="FFFFFF"/>
                          </a:solidFill>
                          <a:latin typeface="Verdana"/>
                          <a:ea typeface="Times New Roman"/>
                          <a:cs typeface="Times New Roman"/>
                        </a:rPr>
                        <a:t>Fecha</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dirty="0" smtClean="0">
                          <a:solidFill>
                            <a:srgbClr val="FFFFFF"/>
                          </a:solidFill>
                          <a:latin typeface="Verdana"/>
                          <a:ea typeface="Times New Roman"/>
                          <a:cs typeface="Times New Roman"/>
                        </a:rPr>
                        <a:t>Torneo</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dirty="0" smtClean="0">
                          <a:solidFill>
                            <a:srgbClr val="FFFFFF"/>
                          </a:solidFill>
                          <a:latin typeface="Verdana"/>
                          <a:ea typeface="Times New Roman"/>
                          <a:cs typeface="Times New Roman"/>
                        </a:rPr>
                        <a:t>Localidad</a:t>
                      </a:r>
                      <a:endParaRPr lang="es-ES" sz="1050" dirty="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29837">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F1F1F1"/>
                    </a:solidFill>
                  </a:tcPr>
                </a:tc>
              </a:tr>
              <a:tr h="329837">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c>
                  <a:txBody>
                    <a:bodyPr/>
                    <a:lstStyle/>
                    <a:p>
                      <a:endParaRPr lang="es-ES" sz="1050">
                        <a:latin typeface="Calibri"/>
                        <a:ea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02/16/11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02/17/11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02/18/11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John A. Burns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Wahiawa, Hawai'i</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02/26/11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Wyoming Desert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Palm Desert,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02/27/11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Wyoming Desert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Palm Desert,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03/11/11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03/12/11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03/13/11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Southern Highlands Collegiate Masters</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Las Vegas, Nev.</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Callaway Collegiate Match Play Championship</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Ball Ground, Ga.</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a:solidFill>
                            <a:srgbClr val="000000"/>
                          </a:solidFill>
                          <a:latin typeface="Verdana"/>
                          <a:ea typeface="Times New Roman"/>
                          <a:cs typeface="Times New Roman"/>
                        </a:rPr>
                        <a:t>03/27/11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Awandaw, S.C.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44324">
                <a:tc>
                  <a:txBody>
                    <a:bodyPr/>
                    <a:lstStyle/>
                    <a:p>
                      <a:pPr>
                        <a:spcAft>
                          <a:spcPts val="0"/>
                        </a:spcAft>
                      </a:pPr>
                      <a:r>
                        <a:rPr lang="es-ES" sz="1050">
                          <a:solidFill>
                            <a:srgbClr val="000000"/>
                          </a:solidFill>
                          <a:latin typeface="Verdana"/>
                          <a:ea typeface="Times New Roman"/>
                          <a:cs typeface="Times New Roman"/>
                        </a:rPr>
                        <a:t>03/28/11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Awandaw, S.C.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244324">
                <a:tc>
                  <a:txBody>
                    <a:bodyPr/>
                    <a:lstStyle/>
                    <a:p>
                      <a:pPr>
                        <a:spcAft>
                          <a:spcPts val="0"/>
                        </a:spcAft>
                      </a:pPr>
                      <a:r>
                        <a:rPr lang="es-ES" sz="1050" dirty="0">
                          <a:solidFill>
                            <a:srgbClr val="000000"/>
                          </a:solidFill>
                          <a:latin typeface="Verdana"/>
                          <a:ea typeface="Times New Roman"/>
                          <a:cs typeface="Times New Roman"/>
                        </a:rPr>
                        <a:t>03/29/11</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Hootie at Bulls Bay Intercollegiate</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err="1">
                          <a:solidFill>
                            <a:srgbClr val="000000"/>
                          </a:solidFill>
                          <a:latin typeface="Verdana"/>
                          <a:ea typeface="Times New Roman"/>
                          <a:cs typeface="Times New Roman"/>
                        </a:rPr>
                        <a:t>Awandaw</a:t>
                      </a:r>
                      <a:r>
                        <a:rPr lang="es-ES" sz="1050" dirty="0">
                          <a:solidFill>
                            <a:srgbClr val="000000"/>
                          </a:solidFill>
                          <a:latin typeface="Verdana"/>
                          <a:ea typeface="Times New Roman"/>
                          <a:cs typeface="Times New Roman"/>
                        </a:rPr>
                        <a:t>, S.C.</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8246"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2051720" y="908720"/>
            <a:ext cx="6552728"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Calendario Torneos Equipo masculino Golf</a:t>
            </a:r>
          </a:p>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1T 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1397000"/>
          <a:ext cx="7704855" cy="5056336"/>
        </p:xfrm>
        <a:graphic>
          <a:graphicData uri="http://schemas.openxmlformats.org/drawingml/2006/table">
            <a:tbl>
              <a:tblPr/>
              <a:tblGrid>
                <a:gridCol w="2568285"/>
                <a:gridCol w="2543638"/>
                <a:gridCol w="2592932"/>
              </a:tblGrid>
              <a:tr h="674762">
                <a:tc>
                  <a:txBody>
                    <a:bodyPr/>
                    <a:lstStyle/>
                    <a:p>
                      <a:pPr>
                        <a:spcAft>
                          <a:spcPts val="0"/>
                        </a:spcAft>
                      </a:pPr>
                      <a:r>
                        <a:rPr lang="es-ES" sz="1100" b="1" dirty="0">
                          <a:solidFill>
                            <a:schemeClr val="bg1"/>
                          </a:solidFill>
                          <a:latin typeface="Verdana"/>
                          <a:ea typeface="Times New Roman"/>
                          <a:cs typeface="Times New Roman"/>
                        </a:rPr>
                        <a:t>Nombre</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spcAft>
                          <a:spcPts val="0"/>
                        </a:spcAft>
                      </a:pPr>
                      <a:r>
                        <a:rPr lang="es-ES" sz="1100" b="1" dirty="0">
                          <a:solidFill>
                            <a:schemeClr val="bg1"/>
                          </a:solidFill>
                          <a:latin typeface="Verdana"/>
                          <a:ea typeface="Times New Roman"/>
                          <a:cs typeface="Times New Roman"/>
                        </a:rPr>
                        <a:t>Clase.</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spcAft>
                          <a:spcPts val="0"/>
                        </a:spcAft>
                      </a:pPr>
                      <a:r>
                        <a:rPr lang="en-US" sz="1100" b="1" dirty="0">
                          <a:solidFill>
                            <a:schemeClr val="bg1"/>
                          </a:solidFill>
                          <a:latin typeface="Verdana"/>
                          <a:ea typeface="Times New Roman"/>
                          <a:cs typeface="Times New Roman"/>
                        </a:rPr>
                        <a:t>Lugar </a:t>
                      </a:r>
                      <a:r>
                        <a:rPr lang="en-US" sz="1100" b="1" dirty="0" err="1">
                          <a:solidFill>
                            <a:schemeClr val="bg1"/>
                          </a:solidFill>
                          <a:latin typeface="Verdana"/>
                          <a:ea typeface="Times New Roman"/>
                          <a:cs typeface="Times New Roman"/>
                        </a:rPr>
                        <a:t>Nacim</a:t>
                      </a:r>
                      <a:r>
                        <a:rPr lang="en-US" sz="1100" b="1" dirty="0">
                          <a:solidFill>
                            <a:schemeClr val="bg1"/>
                          </a:solidFill>
                          <a:latin typeface="Verdana"/>
                          <a:ea typeface="Times New Roman"/>
                          <a:cs typeface="Times New Roman"/>
                        </a:rPr>
                        <a:t>./</a:t>
                      </a:r>
                      <a:r>
                        <a:rPr lang="en-US" sz="1100" b="1" dirty="0" err="1">
                          <a:solidFill>
                            <a:schemeClr val="bg1"/>
                          </a:solidFill>
                          <a:latin typeface="Verdana"/>
                          <a:ea typeface="Times New Roman"/>
                          <a:cs typeface="Times New Roman"/>
                        </a:rPr>
                        <a:t>Último</a:t>
                      </a:r>
                      <a:r>
                        <a:rPr lang="en-US" sz="1100" b="1" dirty="0">
                          <a:solidFill>
                            <a:schemeClr val="bg1"/>
                          </a:solidFill>
                          <a:latin typeface="Verdana"/>
                          <a:ea typeface="Times New Roman"/>
                          <a:cs typeface="Times New Roman"/>
                        </a:rPr>
                        <a:t> </a:t>
                      </a:r>
                      <a:r>
                        <a:rPr lang="en-US" sz="1100" b="1" dirty="0" err="1">
                          <a:solidFill>
                            <a:schemeClr val="bg1"/>
                          </a:solidFill>
                          <a:latin typeface="Verdana"/>
                          <a:ea typeface="Times New Roman"/>
                          <a:cs typeface="Times New Roman"/>
                        </a:rPr>
                        <a:t>colegio</a:t>
                      </a:r>
                      <a:endParaRPr lang="es-ES" sz="1300" dirty="0">
                        <a:solidFill>
                          <a:schemeClr val="bg1"/>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r>
              <a:tr h="219078">
                <a:tc>
                  <a:txBody>
                    <a:bodyPr/>
                    <a:lstStyle/>
                    <a:p>
                      <a:pPr>
                        <a:spcAft>
                          <a:spcPts val="0"/>
                        </a:spcAft>
                      </a:pPr>
                      <a:r>
                        <a:rPr lang="en-US" sz="900" u="sng">
                          <a:solidFill>
                            <a:srgbClr val="000000"/>
                          </a:solidFill>
                          <a:latin typeface="Verdana"/>
                          <a:ea typeface="Times New Roman"/>
                          <a:cs typeface="Arial"/>
                          <a:hlinkClick r:id="rId2"/>
                        </a:rPr>
                        <a:t>Case Cochran</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dirty="0">
                          <a:solidFill>
                            <a:srgbClr val="000000"/>
                          </a:solidFill>
                          <a:latin typeface="Verdana"/>
                          <a:ea typeface="Times New Roman"/>
                          <a:cs typeface="Arial"/>
                        </a:rPr>
                        <a:t>SO-SQ</a:t>
                      </a:r>
                      <a:endParaRPr lang="es-ES" sz="1300" dirty="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Paducah, Ky./St. Mary's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b="1" i="1" u="sng" dirty="0">
                          <a:solidFill>
                            <a:srgbClr val="FF0000"/>
                          </a:solidFill>
                          <a:latin typeface="Verdana"/>
                          <a:ea typeface="Times New Roman"/>
                          <a:cs typeface="Arial"/>
                          <a:hlinkClick r:id="rId3"/>
                        </a:rPr>
                        <a:t>Ignacio Elvira</a:t>
                      </a:r>
                      <a:endParaRPr lang="es-ES" sz="1300" b="1" i="1"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dirty="0">
                          <a:solidFill>
                            <a:srgbClr val="FF0000"/>
                          </a:solidFill>
                          <a:latin typeface="Verdana"/>
                          <a:ea typeface="Times New Roman"/>
                          <a:cs typeface="Arial"/>
                        </a:rPr>
                        <a:t>SR-3L</a:t>
                      </a:r>
                      <a:endParaRPr lang="es-ES" sz="1300"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b="1" i="1" dirty="0">
                          <a:solidFill>
                            <a:srgbClr val="FF0000"/>
                          </a:solidFill>
                          <a:latin typeface="Verdana"/>
                          <a:ea typeface="Times New Roman"/>
                          <a:cs typeface="Arial"/>
                        </a:rPr>
                        <a:t>Santander, </a:t>
                      </a:r>
                      <a:r>
                        <a:rPr lang="es-ES" sz="900" b="1" i="1" dirty="0" err="1">
                          <a:solidFill>
                            <a:srgbClr val="FF0000"/>
                          </a:solidFill>
                          <a:latin typeface="Verdana"/>
                          <a:ea typeface="Times New Roman"/>
                          <a:cs typeface="Arial"/>
                        </a:rPr>
                        <a:t>Spain</a:t>
                      </a:r>
                      <a:r>
                        <a:rPr lang="es-ES" sz="900" b="1" i="1" dirty="0">
                          <a:solidFill>
                            <a:srgbClr val="FF0000"/>
                          </a:solidFill>
                          <a:latin typeface="Verdana"/>
                          <a:ea typeface="Times New Roman"/>
                          <a:cs typeface="Arial"/>
                        </a:rPr>
                        <a:t>/</a:t>
                      </a:r>
                      <a:r>
                        <a:rPr lang="es-ES" sz="900" b="1" i="1" dirty="0" err="1">
                          <a:solidFill>
                            <a:srgbClr val="FF0000"/>
                          </a:solidFill>
                          <a:latin typeface="Verdana"/>
                          <a:ea typeface="Times New Roman"/>
                          <a:cs typeface="Arial"/>
                        </a:rPr>
                        <a:t>Blume</a:t>
                      </a:r>
                      <a:r>
                        <a:rPr lang="es-ES" sz="900" b="1" i="1" dirty="0">
                          <a:solidFill>
                            <a:srgbClr val="FF0000"/>
                          </a:solidFill>
                          <a:latin typeface="Verdana"/>
                          <a:ea typeface="Times New Roman"/>
                          <a:cs typeface="Arial"/>
                        </a:rPr>
                        <a:t> Center</a:t>
                      </a:r>
                      <a:endParaRPr lang="es-ES" sz="1300" b="1" i="1" dirty="0">
                        <a:solidFill>
                          <a:srgbClr val="FF0000"/>
                        </a:solidFill>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4"/>
                        </a:rPr>
                        <a:t>Drew Evans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SO-SQ</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Dallas, Texas/Highland Park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19078">
                <a:tc>
                  <a:txBody>
                    <a:bodyPr/>
                    <a:lstStyle/>
                    <a:p>
                      <a:pPr>
                        <a:spcAft>
                          <a:spcPts val="0"/>
                        </a:spcAft>
                      </a:pPr>
                      <a:r>
                        <a:rPr lang="es-ES" sz="900" u="sng">
                          <a:solidFill>
                            <a:srgbClr val="000000"/>
                          </a:solidFill>
                          <a:latin typeface="Verdana"/>
                          <a:ea typeface="Times New Roman"/>
                          <a:cs typeface="Arial"/>
                          <a:hlinkClick r:id="rId5"/>
                        </a:rPr>
                        <a:t>John Hurley</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SR-2L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O'Neill, Neb./St. Mary's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6"/>
                        </a:rPr>
                        <a:t>Ryan Kelley</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FR-RS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The Woodlands, Texas/The Woodlands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7"/>
                        </a:rPr>
                        <a:t>Bryant Lach</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SR-SQ</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The Woodlands, Texas/The Woodlands HS/LSU</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8"/>
                        </a:rPr>
                        <a:t>Cameron Peck</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SO-1L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Olympia, Wash./Timberline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69604">
                <a:tc>
                  <a:txBody>
                    <a:bodyPr/>
                    <a:lstStyle/>
                    <a:p>
                      <a:pPr>
                        <a:spcAft>
                          <a:spcPts val="0"/>
                        </a:spcAft>
                      </a:pPr>
                      <a:r>
                        <a:rPr lang="es-ES" sz="900" u="sng">
                          <a:solidFill>
                            <a:srgbClr val="000000"/>
                          </a:solidFill>
                          <a:latin typeface="Verdana"/>
                          <a:ea typeface="Times New Roman"/>
                          <a:cs typeface="Arial"/>
                          <a:hlinkClick r:id="rId9"/>
                        </a:rPr>
                        <a:t>Jordan Russell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JR-1L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College Station, Texas/A&amp;M Consolidated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0"/>
                        </a:rPr>
                        <a:t>Jade Scott</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SO-TR</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Daingerfield, Texas/Daingerfield HS/Rice</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1"/>
                        </a:rPr>
                        <a:t>Geoff Shaw</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JR-2L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900">
                          <a:solidFill>
                            <a:srgbClr val="000000"/>
                          </a:solidFill>
                          <a:latin typeface="Verdana"/>
                          <a:ea typeface="Times New Roman"/>
                          <a:cs typeface="Arial"/>
                        </a:rPr>
                        <a:t>Edmond, Okla./Edmond North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219078">
                <a:tc>
                  <a:txBody>
                    <a:bodyPr/>
                    <a:lstStyle/>
                    <a:p>
                      <a:pPr>
                        <a:spcAft>
                          <a:spcPts val="0"/>
                        </a:spcAft>
                      </a:pPr>
                      <a:r>
                        <a:rPr lang="es-ES" sz="900" u="sng">
                          <a:solidFill>
                            <a:srgbClr val="000000"/>
                          </a:solidFill>
                          <a:latin typeface="Verdana"/>
                          <a:ea typeface="Times New Roman"/>
                          <a:cs typeface="Arial"/>
                          <a:hlinkClick r:id="rId12"/>
                        </a:rPr>
                        <a:t>Conrad Shindler</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SR-3L</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Coppell, Texas/Coppell 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94342">
                <a:tc>
                  <a:txBody>
                    <a:bodyPr/>
                    <a:lstStyle/>
                    <a:p>
                      <a:pPr>
                        <a:spcAft>
                          <a:spcPts val="0"/>
                        </a:spcAft>
                      </a:pPr>
                      <a:r>
                        <a:rPr lang="es-ES" sz="900" u="sng">
                          <a:solidFill>
                            <a:srgbClr val="000000"/>
                          </a:solidFill>
                          <a:latin typeface="Verdana"/>
                          <a:ea typeface="Times New Roman"/>
                          <a:cs typeface="Arial"/>
                          <a:hlinkClick r:id="rId13"/>
                        </a:rPr>
                        <a:t>Greg Yates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a:solidFill>
                            <a:srgbClr val="000000"/>
                          </a:solidFill>
                          <a:latin typeface="Verdana"/>
                          <a:ea typeface="Times New Roman"/>
                          <a:cs typeface="Arial"/>
                        </a:rPr>
                        <a:t>FR-HS</a:t>
                      </a:r>
                      <a:endParaRPr lang="es-ES" sz="130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900" dirty="0">
                          <a:solidFill>
                            <a:srgbClr val="000000"/>
                          </a:solidFill>
                          <a:latin typeface="Verdana"/>
                          <a:ea typeface="Times New Roman"/>
                          <a:cs typeface="Arial"/>
                        </a:rPr>
                        <a:t>Mansfield, Texas/Mansfield HS</a:t>
                      </a:r>
                      <a:endParaRPr lang="es-ES" sz="1300" dirty="0">
                        <a:latin typeface="Arial"/>
                        <a:ea typeface="Calibri"/>
                        <a:cs typeface="Times New Roman"/>
                      </a:endParaRPr>
                    </a:p>
                  </a:txBody>
                  <a:tcPr marL="17608" marR="17608" marT="17608" marB="1760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9276" name="Picture 4" descr="http://t0.gstatic.com/images?q=tbn:i_2w_UtNpBTVWM:http://blog.kir.com/archives/atm-logo.gif&amp;t=1"/>
          <p:cNvPicPr>
            <a:picLocks noChangeAspect="1" noChangeArrowheads="1"/>
          </p:cNvPicPr>
          <p:nvPr/>
        </p:nvPicPr>
        <p:blipFill>
          <a:blip r:embed="rId14"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691680" y="692696"/>
            <a:ext cx="6552728"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Equipo masculino Golf 2010-2011</a:t>
            </a:r>
          </a:p>
          <a:p>
            <a:pPr>
              <a:defRPr/>
            </a:pP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650" y="2544763"/>
          <a:ext cx="7704858" cy="3548217"/>
        </p:xfrm>
        <a:graphic>
          <a:graphicData uri="http://schemas.openxmlformats.org/drawingml/2006/table">
            <a:tbl>
              <a:tblPr/>
              <a:tblGrid>
                <a:gridCol w="2568286"/>
                <a:gridCol w="2568286"/>
                <a:gridCol w="2568286"/>
              </a:tblGrid>
              <a:tr h="412939">
                <a:tc>
                  <a:txBody>
                    <a:bodyPr/>
                    <a:lstStyle/>
                    <a:p>
                      <a:pPr>
                        <a:spcAft>
                          <a:spcPts val="0"/>
                        </a:spcAft>
                      </a:pPr>
                      <a:r>
                        <a:rPr lang="es-ES" sz="1100" b="1">
                          <a:solidFill>
                            <a:srgbClr val="FFFFFF"/>
                          </a:solidFill>
                          <a:latin typeface="Verdana"/>
                          <a:ea typeface="Times New Roman"/>
                          <a:cs typeface="Times New Roman"/>
                        </a:rPr>
                        <a:t>Fecha</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b="1">
                          <a:solidFill>
                            <a:srgbClr val="FFFFFF"/>
                          </a:solidFill>
                          <a:latin typeface="Verdana"/>
                          <a:ea typeface="Times New Roman"/>
                          <a:cs typeface="Times New Roman"/>
                        </a:rPr>
                        <a:t>Torneo</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100" b="1">
                          <a:solidFill>
                            <a:srgbClr val="FFFFFF"/>
                          </a:solidFill>
                          <a:latin typeface="Verdana"/>
                          <a:ea typeface="Times New Roman"/>
                          <a:cs typeface="Times New Roman"/>
                        </a:rPr>
                        <a:t>Localidad</a:t>
                      </a:r>
                      <a:endParaRPr lang="es-ES" sz="110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305881">
                <a:tc>
                  <a:txBody>
                    <a:bodyPr/>
                    <a:lstStyle/>
                    <a:p>
                      <a:pPr>
                        <a:spcAft>
                          <a:spcPts val="0"/>
                        </a:spcAft>
                      </a:pPr>
                      <a:r>
                        <a:rPr lang="es-ES" sz="1100">
                          <a:solidFill>
                            <a:srgbClr val="000000"/>
                          </a:solidFill>
                          <a:latin typeface="Verdana"/>
                          <a:ea typeface="Times New Roman"/>
                          <a:cs typeface="Times New Roman"/>
                        </a:rPr>
                        <a:t>02/21/11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02/22/11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Central District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Parrish, Fla.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535291">
                <a:tc>
                  <a:txBody>
                    <a:bodyPr/>
                    <a:lstStyle/>
                    <a:p>
                      <a:pPr>
                        <a:spcAft>
                          <a:spcPts val="0"/>
                        </a:spcAft>
                      </a:pPr>
                      <a:r>
                        <a:rPr lang="es-ES" sz="1100">
                          <a:solidFill>
                            <a:srgbClr val="000000"/>
                          </a:solidFill>
                          <a:latin typeface="Verdana"/>
                          <a:ea typeface="Times New Roman"/>
                          <a:cs typeface="Times New Roman"/>
                        </a:rPr>
                        <a:t>02/27/11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535291">
                <a:tc>
                  <a:txBody>
                    <a:bodyPr/>
                    <a:lstStyle/>
                    <a:p>
                      <a:pPr>
                        <a:spcAft>
                          <a:spcPts val="0"/>
                        </a:spcAft>
                      </a:pPr>
                      <a:r>
                        <a:rPr lang="es-ES" sz="1100">
                          <a:solidFill>
                            <a:srgbClr val="000000"/>
                          </a:solidFill>
                          <a:latin typeface="Verdana"/>
                          <a:ea typeface="Times New Roman"/>
                          <a:cs typeface="Times New Roman"/>
                        </a:rPr>
                        <a:t>02/28/11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535291">
                <a:tc>
                  <a:txBody>
                    <a:bodyPr/>
                    <a:lstStyle/>
                    <a:p>
                      <a:pPr>
                        <a:spcAft>
                          <a:spcPts val="0"/>
                        </a:spcAft>
                      </a:pPr>
                      <a:r>
                        <a:rPr lang="es-ES" sz="1100">
                          <a:solidFill>
                            <a:srgbClr val="000000"/>
                          </a:solidFill>
                          <a:latin typeface="Verdana"/>
                          <a:ea typeface="Times New Roman"/>
                          <a:cs typeface="Times New Roman"/>
                        </a:rPr>
                        <a:t>03/01/11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AllState Sugar Bowl Intercollegiate</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New Orleans,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03/11/11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Baton Rouge, La.</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305881">
                <a:tc>
                  <a:txBody>
                    <a:bodyPr/>
                    <a:lstStyle/>
                    <a:p>
                      <a:pPr>
                        <a:spcAft>
                          <a:spcPts val="0"/>
                        </a:spcAft>
                      </a:pPr>
                      <a:r>
                        <a:rPr lang="es-ES" sz="1100">
                          <a:solidFill>
                            <a:srgbClr val="000000"/>
                          </a:solidFill>
                          <a:latin typeface="Verdana"/>
                          <a:ea typeface="Times New Roman"/>
                          <a:cs typeface="Times New Roman"/>
                        </a:rPr>
                        <a:t>03/12/11</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100">
                          <a:solidFill>
                            <a:srgbClr val="000000"/>
                          </a:solidFill>
                          <a:latin typeface="Verdana"/>
                          <a:ea typeface="Times New Roman"/>
                          <a:cs typeface="Times New Roman"/>
                        </a:rPr>
                        <a:t>Baton Rouge, La.</a:t>
                      </a:r>
                      <a:endParaRPr lang="es-ES" sz="1100">
                        <a:latin typeface="Arial"/>
                        <a:ea typeface="Calibri"/>
                        <a:cs typeface="Times New Roman"/>
                      </a:endParaRPr>
                    </a:p>
                  </a:txBody>
                  <a:tcPr marL="19050" marR="19050" marT="19050" marB="19050">
                    <a:lnL>
                      <a:noFill/>
                    </a:lnL>
                    <a:lnR>
                      <a:noFill/>
                    </a:lnR>
                    <a:lnT>
                      <a:noFill/>
                    </a:lnT>
                    <a:lnB>
                      <a:noFill/>
                    </a:lnB>
                    <a:solidFill>
                      <a:srgbClr val="D1D1D1"/>
                    </a:solidFill>
                  </a:tcPr>
                </a:tc>
              </a:tr>
              <a:tr h="305881">
                <a:tc>
                  <a:txBody>
                    <a:bodyPr/>
                    <a:lstStyle/>
                    <a:p>
                      <a:pPr>
                        <a:spcAft>
                          <a:spcPts val="0"/>
                        </a:spcAft>
                      </a:pPr>
                      <a:r>
                        <a:rPr lang="es-ES" sz="1100">
                          <a:solidFill>
                            <a:srgbClr val="000000"/>
                          </a:solidFill>
                          <a:latin typeface="Verdana"/>
                          <a:ea typeface="Times New Roman"/>
                          <a:cs typeface="Times New Roman"/>
                        </a:rPr>
                        <a:t>03/13/11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LSU Classic</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Baton Rouge, La.</a:t>
                      </a:r>
                      <a:endParaRPr lang="es-ES" sz="1100" dirty="0">
                        <a:latin typeface="Arial"/>
                        <a:ea typeface="Calibri"/>
                        <a:cs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0270" name="Picture 4" descr="http://t0.gstatic.com/images?q=tbn:i_2w_UtNpBTVWM:http://blog.kir.com/archives/atm-logo.gif&amp;t=1"/>
          <p:cNvPicPr>
            <a:picLocks noChangeAspect="1" noChangeArrowheads="1"/>
          </p:cNvPicPr>
          <p:nvPr/>
        </p:nvPicPr>
        <p:blipFill>
          <a:blip r:embed="rId2"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259632" y="1628800"/>
            <a:ext cx="7128792"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Calendario Torneos Equipo </a:t>
            </a:r>
            <a:r>
              <a:rPr lang="es-ES"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femeninoGolf</a:t>
            </a:r>
            <a:endPar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1T 2010-2011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1820863"/>
          <a:ext cx="7920879" cy="4200107"/>
        </p:xfrm>
        <a:graphic>
          <a:graphicData uri="http://schemas.openxmlformats.org/drawingml/2006/table">
            <a:tbl>
              <a:tblPr/>
              <a:tblGrid>
                <a:gridCol w="2592287"/>
                <a:gridCol w="2664296"/>
                <a:gridCol w="2664296"/>
              </a:tblGrid>
              <a:tr h="700018">
                <a:tc>
                  <a:txBody>
                    <a:bodyPr/>
                    <a:lstStyle/>
                    <a:p>
                      <a:pPr algn="ctr">
                        <a:spcAft>
                          <a:spcPts val="0"/>
                        </a:spcAft>
                      </a:pPr>
                      <a:r>
                        <a:rPr lang="es-ES" sz="1200" b="1" dirty="0">
                          <a:solidFill>
                            <a:schemeClr val="bg1"/>
                          </a:solidFill>
                          <a:latin typeface="Verdana"/>
                          <a:ea typeface="Times New Roman"/>
                          <a:cs typeface="Times New Roman"/>
                        </a:rPr>
                        <a:t>Nombre</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lgn="ctr">
                        <a:spcAft>
                          <a:spcPts val="0"/>
                        </a:spcAft>
                      </a:pPr>
                      <a:r>
                        <a:rPr lang="es-ES" sz="1200" b="1" dirty="0">
                          <a:solidFill>
                            <a:schemeClr val="bg1"/>
                          </a:solidFill>
                          <a:latin typeface="Verdana"/>
                          <a:ea typeface="Times New Roman"/>
                          <a:cs typeface="Times New Roman"/>
                        </a:rPr>
                        <a:t>Clase</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c>
                  <a:txBody>
                    <a:bodyPr/>
                    <a:lstStyle/>
                    <a:p>
                      <a:pPr algn="ctr">
                        <a:spcAft>
                          <a:spcPts val="0"/>
                        </a:spcAft>
                      </a:pPr>
                      <a:r>
                        <a:rPr lang="en-US" sz="1200" b="1" dirty="0">
                          <a:solidFill>
                            <a:schemeClr val="bg1"/>
                          </a:solidFill>
                          <a:latin typeface="Verdana"/>
                          <a:ea typeface="Times New Roman"/>
                          <a:cs typeface="Times New Roman"/>
                        </a:rPr>
                        <a:t>Lugar </a:t>
                      </a:r>
                      <a:r>
                        <a:rPr lang="en-US" sz="1200" b="1" dirty="0" err="1">
                          <a:solidFill>
                            <a:schemeClr val="bg1"/>
                          </a:solidFill>
                          <a:latin typeface="Verdana"/>
                          <a:ea typeface="Times New Roman"/>
                          <a:cs typeface="Times New Roman"/>
                        </a:rPr>
                        <a:t>Nacimiento</a:t>
                      </a:r>
                      <a:r>
                        <a:rPr lang="en-US" sz="1200" b="1" dirty="0">
                          <a:solidFill>
                            <a:schemeClr val="bg1"/>
                          </a:solidFill>
                          <a:latin typeface="Verdana"/>
                          <a:ea typeface="Times New Roman"/>
                          <a:cs typeface="Times New Roman"/>
                        </a:rPr>
                        <a:t>/</a:t>
                      </a:r>
                      <a:r>
                        <a:rPr lang="en-US" sz="1200" b="1" dirty="0" err="1">
                          <a:solidFill>
                            <a:schemeClr val="bg1"/>
                          </a:solidFill>
                          <a:latin typeface="Verdana"/>
                          <a:ea typeface="Times New Roman"/>
                          <a:cs typeface="Times New Roman"/>
                        </a:rPr>
                        <a:t>Último</a:t>
                      </a:r>
                      <a:r>
                        <a:rPr lang="en-US" sz="1200" b="1" dirty="0">
                          <a:solidFill>
                            <a:schemeClr val="bg1"/>
                          </a:solidFill>
                          <a:latin typeface="Verdana"/>
                          <a:ea typeface="Times New Roman"/>
                          <a:cs typeface="Times New Roman"/>
                        </a:rPr>
                        <a:t> </a:t>
                      </a:r>
                      <a:r>
                        <a:rPr lang="en-US" sz="1200" b="1" dirty="0" err="1">
                          <a:solidFill>
                            <a:schemeClr val="bg1"/>
                          </a:solidFill>
                          <a:latin typeface="Verdana"/>
                          <a:ea typeface="Times New Roman"/>
                          <a:cs typeface="Times New Roman"/>
                        </a:rPr>
                        <a:t>colegio</a:t>
                      </a:r>
                      <a:endParaRPr lang="es-ES" sz="1400" dirty="0">
                        <a:solidFill>
                          <a:schemeClr val="bg1"/>
                        </a:solidFill>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00000"/>
                    </a:solidFill>
                  </a:tcPr>
                </a:tc>
              </a:tr>
              <a:tr h="330197">
                <a:tc>
                  <a:txBody>
                    <a:bodyPr/>
                    <a:lstStyle/>
                    <a:p>
                      <a:pPr>
                        <a:spcAft>
                          <a:spcPts val="0"/>
                        </a:spcAft>
                      </a:pPr>
                      <a:r>
                        <a:rPr lang="es-ES" sz="1000" u="sng">
                          <a:solidFill>
                            <a:srgbClr val="000000"/>
                          </a:solidFill>
                          <a:latin typeface="Verdana"/>
                          <a:ea typeface="Times New Roman"/>
                          <a:cs typeface="Arial"/>
                          <a:hlinkClick r:id="rId2"/>
                        </a:rPr>
                        <a:t>Davis, Sarah Beth</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Victoria, Texas/St. Joseph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94355">
                <a:tc>
                  <a:txBody>
                    <a:bodyPr/>
                    <a:lstStyle/>
                    <a:p>
                      <a:pPr>
                        <a:spcAft>
                          <a:spcPts val="0"/>
                        </a:spcAft>
                      </a:pPr>
                      <a:r>
                        <a:rPr lang="es-ES" sz="1000" u="sng">
                          <a:solidFill>
                            <a:srgbClr val="000000"/>
                          </a:solidFill>
                          <a:latin typeface="Verdana"/>
                          <a:ea typeface="Times New Roman"/>
                          <a:cs typeface="Arial"/>
                          <a:hlinkClick r:id="rId3"/>
                        </a:rPr>
                        <a:t>Garner, Chloe</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Somerset West, South Africa/Somerset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4"/>
                        </a:rPr>
                        <a:t>Lysack, Janell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Katy, Texas/Seven Lakes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5"/>
                        </a:rPr>
                        <a:t>Mocio, Chelsea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Fort Worth, Texas/Arlington Heights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6"/>
                        </a:rPr>
                        <a:t>Porter, Alexa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SR-2L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Elyria, Ohio/Elyria Catholic HS/Memphis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7"/>
                        </a:rPr>
                        <a:t>Reeves, Natalie</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Euless, Texas/Trinity</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594355">
                <a:tc>
                  <a:txBody>
                    <a:bodyPr/>
                    <a:lstStyle/>
                    <a:p>
                      <a:pPr>
                        <a:spcAft>
                          <a:spcPts val="0"/>
                        </a:spcAft>
                      </a:pPr>
                      <a:r>
                        <a:rPr lang="es-ES" sz="1000" u="sng">
                          <a:solidFill>
                            <a:srgbClr val="000000"/>
                          </a:solidFill>
                          <a:latin typeface="Verdana"/>
                          <a:ea typeface="Times New Roman"/>
                          <a:cs typeface="Arial"/>
                          <a:hlinkClick r:id="rId8"/>
                        </a:rPr>
                        <a:t>Ruzickova, Katerina</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Ostrava, Czech Republic/Xavier Prep (Ariz.)</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9"/>
                        </a:rPr>
                        <a:t>Smith, Aly</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SO-1L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Houston, Texas/Clear Lake HS</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r h="330197">
                <a:tc>
                  <a:txBody>
                    <a:bodyPr/>
                    <a:lstStyle/>
                    <a:p>
                      <a:pPr>
                        <a:spcAft>
                          <a:spcPts val="0"/>
                        </a:spcAft>
                      </a:pPr>
                      <a:r>
                        <a:rPr lang="es-ES" sz="1000" u="sng">
                          <a:solidFill>
                            <a:srgbClr val="000000"/>
                          </a:solidFill>
                          <a:latin typeface="Verdana"/>
                          <a:ea typeface="Times New Roman"/>
                          <a:cs typeface="Arial"/>
                          <a:hlinkClick r:id="rId10"/>
                        </a:rPr>
                        <a:t>Zwartynski, Sarah</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SR-3L</a:t>
                      </a:r>
                      <a:endParaRPr lang="es-ES" sz="140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spcAft>
                          <a:spcPts val="0"/>
                        </a:spcAft>
                      </a:pPr>
                      <a:r>
                        <a:rPr lang="es-ES" sz="1000" dirty="0">
                          <a:solidFill>
                            <a:srgbClr val="000000"/>
                          </a:solidFill>
                          <a:latin typeface="Verdana"/>
                          <a:ea typeface="Times New Roman"/>
                          <a:cs typeface="Arial"/>
                        </a:rPr>
                        <a:t>Allen, Texas/Allen</a:t>
                      </a:r>
                      <a:endParaRPr lang="es-ES" sz="1400" dirty="0">
                        <a:latin typeface="Arial"/>
                        <a:ea typeface="Calibri"/>
                        <a:cs typeface="Times New Roman"/>
                      </a:endParaRPr>
                    </a:p>
                  </a:txBody>
                  <a:tcPr marL="19050" marR="19050" marT="19050" marB="190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r>
            </a:tbl>
          </a:graphicData>
        </a:graphic>
      </p:graphicFrame>
      <p:pic>
        <p:nvPicPr>
          <p:cNvPr id="11312" name="Picture 4" descr="http://t0.gstatic.com/images?q=tbn:i_2w_UtNpBTVWM:http://blog.kir.com/archives/atm-logo.gif&amp;t=1"/>
          <p:cNvPicPr>
            <a:picLocks noChangeAspect="1" noChangeArrowheads="1"/>
          </p:cNvPicPr>
          <p:nvPr/>
        </p:nvPicPr>
        <p:blipFill>
          <a:blip r:embed="rId11" cstate="print"/>
          <a:srcRect/>
          <a:stretch>
            <a:fillRect/>
          </a:stretch>
        </p:blipFill>
        <p:spPr bwMode="auto">
          <a:xfrm>
            <a:off x="0" y="0"/>
            <a:ext cx="1133475" cy="1085850"/>
          </a:xfrm>
          <a:prstGeom prst="rect">
            <a:avLst/>
          </a:prstGeom>
          <a:noFill/>
          <a:ln w="9525">
            <a:noFill/>
            <a:miter lim="800000"/>
            <a:headEnd/>
            <a:tailEnd/>
          </a:ln>
        </p:spPr>
      </p:pic>
      <p:sp>
        <p:nvSpPr>
          <p:cNvPr id="4" name="3 CuadroTexto"/>
          <p:cNvSpPr txBox="1"/>
          <p:nvPr/>
        </p:nvSpPr>
        <p:spPr>
          <a:xfrm>
            <a:off x="1763688" y="1124744"/>
            <a:ext cx="6336704" cy="646331"/>
          </a:xfrm>
          <a:prstGeom prst="rect">
            <a:avLst/>
          </a:prstGeom>
          <a:noFill/>
        </p:spPr>
        <p:txBody>
          <a:bodyPr>
            <a:spAutoFit/>
          </a:bodyPr>
          <a:lstStyle/>
          <a:p>
            <a:pPr algn="ctr">
              <a:defRPr/>
            </a:pPr>
            <a:r>
              <a:rPr lang="es-ES" b="1" dirty="0">
                <a:ln w="18000">
                  <a:solidFill>
                    <a:schemeClr val="accent2">
                      <a:satMod val="140000"/>
                    </a:schemeClr>
                  </a:solidFill>
                  <a:prstDash val="solid"/>
                  <a:miter lim="800000"/>
                </a:ln>
                <a:noFill/>
                <a:effectLst>
                  <a:outerShdw blurRad="25500" dist="23000" dir="7020000" algn="tl">
                    <a:srgbClr val="000000">
                      <a:alpha val="50000"/>
                    </a:srgbClr>
                  </a:outerShdw>
                </a:effectLst>
              </a:rPr>
              <a:t>Equipo femenino Golf 2010-2011</a:t>
            </a:r>
          </a:p>
          <a:p>
            <a:pPr>
              <a:defRPr/>
            </a:pPr>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miling student with headphones in cardio workout room"/>
          <p:cNvPicPr>
            <a:picLocks noChangeAspect="1" noChangeArrowheads="1"/>
          </p:cNvPicPr>
          <p:nvPr/>
        </p:nvPicPr>
        <p:blipFill>
          <a:blip r:embed="rId2" cstate="print"/>
          <a:srcRect/>
          <a:stretch>
            <a:fillRect/>
          </a:stretch>
        </p:blipFill>
        <p:spPr bwMode="auto">
          <a:xfrm>
            <a:off x="899592" y="4581128"/>
            <a:ext cx="7143750" cy="1733551"/>
          </a:xfrm>
          <a:prstGeom prst="rect">
            <a:avLst/>
          </a:prstGeom>
          <a:noFill/>
        </p:spPr>
      </p:pic>
      <p:pic>
        <p:nvPicPr>
          <p:cNvPr id="37892" name="Picture 4" descr="Train for a sprint distance triathlon! Our 8th Annual Triathlon Training program begins Tuesday, February 15."/>
          <p:cNvPicPr>
            <a:picLocks noChangeAspect="1" noChangeArrowheads="1"/>
          </p:cNvPicPr>
          <p:nvPr/>
        </p:nvPicPr>
        <p:blipFill>
          <a:blip r:embed="rId3" cstate="print"/>
          <a:srcRect/>
          <a:stretch>
            <a:fillRect/>
          </a:stretch>
        </p:blipFill>
        <p:spPr bwMode="auto">
          <a:xfrm>
            <a:off x="5868144" y="188640"/>
            <a:ext cx="2714625" cy="4076701"/>
          </a:xfrm>
          <a:prstGeom prst="rect">
            <a:avLst/>
          </a:prstGeom>
          <a:noFill/>
        </p:spPr>
      </p:pic>
      <p:pic>
        <p:nvPicPr>
          <p:cNvPr id="37894" name="Picture 6" descr="indoor natatorium"/>
          <p:cNvPicPr>
            <a:picLocks noChangeAspect="1" noChangeArrowheads="1"/>
          </p:cNvPicPr>
          <p:nvPr/>
        </p:nvPicPr>
        <p:blipFill>
          <a:blip r:embed="rId4" cstate="print"/>
          <a:srcRect/>
          <a:stretch>
            <a:fillRect/>
          </a:stretch>
        </p:blipFill>
        <p:spPr bwMode="auto">
          <a:xfrm>
            <a:off x="395536" y="3140968"/>
            <a:ext cx="5044509" cy="1224135"/>
          </a:xfrm>
          <a:prstGeom prst="rect">
            <a:avLst/>
          </a:prstGeom>
          <a:noFill/>
        </p:spPr>
      </p:pic>
      <p:pic>
        <p:nvPicPr>
          <p:cNvPr id="37896" name="Picture 8" descr="DSC_0052"/>
          <p:cNvPicPr>
            <a:picLocks noChangeAspect="1" noChangeArrowheads="1"/>
          </p:cNvPicPr>
          <p:nvPr/>
        </p:nvPicPr>
        <p:blipFill>
          <a:blip r:embed="rId5" cstate="print"/>
          <a:srcRect/>
          <a:stretch>
            <a:fillRect/>
          </a:stretch>
        </p:blipFill>
        <p:spPr bwMode="auto">
          <a:xfrm>
            <a:off x="3131840" y="1268760"/>
            <a:ext cx="2286000" cy="1514475"/>
          </a:xfrm>
          <a:prstGeom prst="rect">
            <a:avLst/>
          </a:prstGeom>
          <a:noFill/>
        </p:spPr>
      </p:pic>
      <p:pic>
        <p:nvPicPr>
          <p:cNvPr id="6"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7" name="6 CuadroTexto"/>
          <p:cNvSpPr txBox="1"/>
          <p:nvPr/>
        </p:nvSpPr>
        <p:spPr>
          <a:xfrm>
            <a:off x="395536" y="1556792"/>
            <a:ext cx="2448272" cy="646331"/>
          </a:xfrm>
          <a:prstGeom prst="rect">
            <a:avLst/>
          </a:prstGeom>
          <a:noFill/>
        </p:spPr>
        <p:txBody>
          <a:bodyPr wrap="square" rtlCol="0">
            <a:spAutoFit/>
          </a:bodyPr>
          <a:lstStyle/>
          <a:p>
            <a:pPr algn="ctr"/>
            <a:r>
              <a:rPr lang="es-ES" dirty="0" smtClean="0">
                <a:solidFill>
                  <a:srgbClr val="C00000"/>
                </a:solidFill>
              </a:rPr>
              <a:t>RECREATIONAL CENTER</a:t>
            </a:r>
            <a:endParaRPr lang="es-ES"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1.gstatic.com/images?q=tbn:ANd9GcSbtPBEmdPB-kX3IJXJM_OgZooB-Wf5GXgzBadl5UuC7x2FLWmI"/>
          <p:cNvPicPr>
            <a:picLocks noChangeAspect="1" noChangeArrowheads="1"/>
          </p:cNvPicPr>
          <p:nvPr/>
        </p:nvPicPr>
        <p:blipFill>
          <a:blip r:embed="rId2" cstate="print"/>
          <a:srcRect/>
          <a:stretch>
            <a:fillRect/>
          </a:stretch>
        </p:blipFill>
        <p:spPr bwMode="auto">
          <a:xfrm>
            <a:off x="539750" y="4365625"/>
            <a:ext cx="2847975" cy="1600200"/>
          </a:xfrm>
          <a:prstGeom prst="rect">
            <a:avLst/>
          </a:prstGeom>
          <a:noFill/>
          <a:ln w="9525">
            <a:noFill/>
            <a:miter lim="800000"/>
            <a:headEnd/>
            <a:tailEnd/>
          </a:ln>
        </p:spPr>
      </p:pic>
      <p:pic>
        <p:nvPicPr>
          <p:cNvPr id="12291" name="Picture 4" descr="http://t3.gstatic.com/images?q=tbn:ANd9GcRB086dGSIgp6_-xW711mRCnUQeG_KjpEDg-USDa7Gn8mVnhZIzZA"/>
          <p:cNvPicPr>
            <a:picLocks noChangeAspect="1" noChangeArrowheads="1"/>
          </p:cNvPicPr>
          <p:nvPr/>
        </p:nvPicPr>
        <p:blipFill>
          <a:blip r:embed="rId3" cstate="print"/>
          <a:srcRect/>
          <a:stretch>
            <a:fillRect/>
          </a:stretch>
        </p:blipFill>
        <p:spPr bwMode="auto">
          <a:xfrm>
            <a:off x="3708400" y="4365625"/>
            <a:ext cx="3000375" cy="1524000"/>
          </a:xfrm>
          <a:prstGeom prst="rect">
            <a:avLst/>
          </a:prstGeom>
          <a:noFill/>
          <a:ln w="9525">
            <a:noFill/>
            <a:miter lim="800000"/>
            <a:headEnd/>
            <a:tailEnd/>
          </a:ln>
        </p:spPr>
      </p:pic>
      <p:pic>
        <p:nvPicPr>
          <p:cNvPr id="12292" name="Picture 6" descr="http://preracejitters.com/wp-content/uploads/2009/06/porscha_lucaas280x250.jpg"/>
          <p:cNvPicPr>
            <a:picLocks noChangeAspect="1" noChangeArrowheads="1"/>
          </p:cNvPicPr>
          <p:nvPr/>
        </p:nvPicPr>
        <p:blipFill>
          <a:blip r:embed="rId4" cstate="print"/>
          <a:srcRect/>
          <a:stretch>
            <a:fillRect/>
          </a:stretch>
        </p:blipFill>
        <p:spPr bwMode="auto">
          <a:xfrm>
            <a:off x="5651500" y="1628775"/>
            <a:ext cx="2667000" cy="2409825"/>
          </a:xfrm>
          <a:prstGeom prst="rect">
            <a:avLst/>
          </a:prstGeom>
          <a:noFill/>
          <a:ln w="9525">
            <a:noFill/>
            <a:miter lim="800000"/>
            <a:headEnd/>
            <a:tailEnd/>
          </a:ln>
        </p:spPr>
      </p:pic>
      <p:pic>
        <p:nvPicPr>
          <p:cNvPr id="12293" name="Picture 8" descr="http://t1.gstatic.com/images?q=tbn:ANd9GcT7nHUgB-zvlT0l8KRiUEEXAjjB2F2sjNXJtZp0ZdjvIm-FW6tE"/>
          <p:cNvPicPr>
            <a:picLocks noChangeAspect="1" noChangeArrowheads="1"/>
          </p:cNvPicPr>
          <p:nvPr/>
        </p:nvPicPr>
        <p:blipFill>
          <a:blip r:embed="rId5" cstate="print"/>
          <a:srcRect/>
          <a:stretch>
            <a:fillRect/>
          </a:stretch>
        </p:blipFill>
        <p:spPr bwMode="auto">
          <a:xfrm>
            <a:off x="2771775" y="2133600"/>
            <a:ext cx="2466975" cy="1857375"/>
          </a:xfrm>
          <a:prstGeom prst="rect">
            <a:avLst/>
          </a:prstGeom>
          <a:noFill/>
          <a:ln w="9525">
            <a:noFill/>
            <a:miter lim="800000"/>
            <a:headEnd/>
            <a:tailEnd/>
          </a:ln>
        </p:spPr>
      </p:pic>
      <p:pic>
        <p:nvPicPr>
          <p:cNvPr id="12294" name="Picture 4" descr="http://t0.gstatic.com/images?q=tbn:i_2w_UtNpBTVWM:http://blog.kir.com/archives/atm-logo.gif&amp;t=1"/>
          <p:cNvPicPr>
            <a:picLocks noChangeAspect="1" noChangeArrowheads="1"/>
          </p:cNvPicPr>
          <p:nvPr/>
        </p:nvPicPr>
        <p:blipFill>
          <a:blip r:embed="rId6" cstate="print"/>
          <a:srcRect/>
          <a:stretch>
            <a:fillRect/>
          </a:stretch>
        </p:blipFill>
        <p:spPr bwMode="auto">
          <a:xfrm>
            <a:off x="0" y="0"/>
            <a:ext cx="1133475" cy="1085850"/>
          </a:xfrm>
          <a:prstGeom prst="rect">
            <a:avLst/>
          </a:prstGeom>
          <a:noFill/>
          <a:ln w="9525">
            <a:noFill/>
            <a:miter lim="800000"/>
            <a:headEnd/>
            <a:tailEnd/>
          </a:ln>
        </p:spPr>
      </p:pic>
      <p:sp>
        <p:nvSpPr>
          <p:cNvPr id="7" name="6 Rectángulo"/>
          <p:cNvSpPr/>
          <p:nvPr/>
        </p:nvSpPr>
        <p:spPr>
          <a:xfrm>
            <a:off x="2699792" y="692696"/>
            <a:ext cx="3141723" cy="923330"/>
          </a:xfrm>
          <a:prstGeom prst="rect">
            <a:avLst/>
          </a:prstGeom>
          <a:noFill/>
        </p:spPr>
        <p:txBody>
          <a:bodyPr>
            <a:spAutoFit/>
          </a:bodyPr>
          <a:lstStyle/>
          <a:p>
            <a:pPr algn="ctr" fontAlgn="auto">
              <a:spcBef>
                <a:spcPts val="0"/>
              </a:spcBef>
              <a:spcAft>
                <a:spcPts val="0"/>
              </a:spcAft>
              <a:defRPr/>
            </a:pPr>
            <a:r>
              <a:rPr lang="es-ES" sz="5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Deporte</a:t>
            </a:r>
          </a:p>
        </p:txBody>
      </p:sp>
      <p:pic>
        <p:nvPicPr>
          <p:cNvPr id="12296" name="Picture 10" descr="http://t3.gstatic.com/images?q=tbn:ANd9GcRgOfVAqqj7aXXMACbcqm2FqgaSX7MtdTtKc5NKis8kUvVKu1uqSg"/>
          <p:cNvPicPr>
            <a:picLocks noChangeAspect="1" noChangeArrowheads="1"/>
          </p:cNvPicPr>
          <p:nvPr/>
        </p:nvPicPr>
        <p:blipFill>
          <a:blip r:embed="rId7" cstate="print"/>
          <a:srcRect/>
          <a:stretch>
            <a:fillRect/>
          </a:stretch>
        </p:blipFill>
        <p:spPr bwMode="auto">
          <a:xfrm>
            <a:off x="7308850" y="4797425"/>
            <a:ext cx="1066800" cy="971550"/>
          </a:xfrm>
          <a:prstGeom prst="rect">
            <a:avLst/>
          </a:prstGeom>
          <a:noFill/>
          <a:ln w="9525">
            <a:noFill/>
            <a:miter lim="800000"/>
            <a:headEnd/>
            <a:tailEnd/>
          </a:ln>
        </p:spPr>
      </p:pic>
      <p:pic>
        <p:nvPicPr>
          <p:cNvPr id="12297" name="Picture 12" descr="http://t3.gstatic.com/images?q=tbn:ANd9GcS800JUHK56wH7XJvQWs_iOJrzs6ed0TxfU45lSFrRy83e9mlc4"/>
          <p:cNvPicPr>
            <a:picLocks noChangeAspect="1" noChangeArrowheads="1"/>
          </p:cNvPicPr>
          <p:nvPr/>
        </p:nvPicPr>
        <p:blipFill>
          <a:blip r:embed="rId8" cstate="print"/>
          <a:srcRect/>
          <a:stretch>
            <a:fillRect/>
          </a:stretch>
        </p:blipFill>
        <p:spPr bwMode="auto">
          <a:xfrm>
            <a:off x="468313" y="2349500"/>
            <a:ext cx="1524000" cy="1419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996A57A-53BF-4E7D-ACAF-9EAA73FB9969}"/>
</file>

<file path=customXml/itemProps2.xml><?xml version="1.0" encoding="utf-8"?>
<ds:datastoreItem xmlns:ds="http://schemas.openxmlformats.org/officeDocument/2006/customXml" ds:itemID="{96A73BDA-EE52-4344-A91D-8F22FD01FA0E}"/>
</file>

<file path=customXml/itemProps3.xml><?xml version="1.0" encoding="utf-8"?>
<ds:datastoreItem xmlns:ds="http://schemas.openxmlformats.org/officeDocument/2006/customXml" ds:itemID="{23F6285E-93E9-4B97-806E-1AB9F67AEF93}"/>
</file>

<file path=docProps/app.xml><?xml version="1.0" encoding="utf-8"?>
<Properties xmlns="http://schemas.openxmlformats.org/officeDocument/2006/extended-properties" xmlns:vt="http://schemas.openxmlformats.org/officeDocument/2006/docPropsVTypes">
  <TotalTime>180</TotalTime>
  <Words>904</Words>
  <Application>Microsoft Office PowerPoint</Application>
  <PresentationFormat>Presentación en pantalla (4:3)</PresentationFormat>
  <Paragraphs>229</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31</cp:revision>
  <dcterms:created xsi:type="dcterms:W3CDTF">2010-12-29T18:32:13Z</dcterms:created>
  <dcterms:modified xsi:type="dcterms:W3CDTF">2011-01-06T23:47:56Z</dcterms:modified>
  <cp:contentType>Documento</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