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0" r:id="rId6"/>
    <p:sldId id="272" r:id="rId7"/>
    <p:sldId id="271" r:id="rId8"/>
    <p:sldId id="268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3" autoAdjust="0"/>
    <p:restoredTop sz="94660"/>
  </p:normalViewPr>
  <p:slideViewPr>
    <p:cSldViewPr>
      <p:cViewPr varScale="1">
        <p:scale>
          <a:sx n="87" d="100"/>
          <a:sy n="87" d="100"/>
        </p:scale>
        <p:origin x="-18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08148-5571-4551-8657-71025ACF0EE0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50E80-2B53-41A9-9F2D-36E8E349C9D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D018D-C3C6-45A1-A9DA-3B7133CA05CC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EEB7A-5356-4498-9B42-7C193CBB76A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457A3-42D8-469E-8E83-4242B61A79BB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01A11-99DD-4EB3-975D-D0CD572AF6F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7BE16-43DE-4DAF-9CE4-D357301C43D9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D0B0C-557D-4DC2-A441-D5A78730588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38D1F-CC16-40F3-A655-6234A93CF8A3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5B818-A501-43B1-A9CA-FDDE5BCE77F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FF328-06FD-4CFE-9790-407EB191D883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3EB0F-3445-46DE-ADEF-964A46D19DC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2C34A-B9BE-426C-93B4-087852D2A9E1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A5CB9-6FD8-484D-8BC1-B1BF6E218AF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pic>
        <p:nvPicPr>
          <p:cNvPr id="5" name="Picture 10" descr="http://w7.campusexplorer.com/media/376x262/media-14313B7F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24075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6BE14-74DA-4ADF-93AD-551CF353DAEF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A92AF-F096-4B2C-BB9C-4F087A2C7E4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645E4-E7C2-456F-93E0-47135D5D06CB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D0068-9D06-43EF-92FB-00EA3106FAF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870EB-9F22-47B6-8FB0-ACE345F03A2C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6C88D-AC5F-4947-91E8-E896B032D4A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11C1E-B420-47AE-B4E7-BEA316CCCE33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240A0-18A0-4497-8BA1-01D8568BBFD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138A080-C7B5-4350-AFF7-24F43E556E10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8A88BE1-DEF4-4B37-95D6-A4BB69C0727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tabasegolf.com/players/playerpage.htm?samid=MitchJef01" TargetMode="External"/><Relationship Id="rId2" Type="http://schemas.openxmlformats.org/officeDocument/2006/relationships/hyperlink" Target="http://www.databasegolf.com/players/playerpage.htm?samid=DressAnd01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exastech.com/sports/m-golf/mtt/mccracken_logan00.html" TargetMode="External"/><Relationship Id="rId13" Type="http://schemas.openxmlformats.org/officeDocument/2006/relationships/hyperlink" Target="http://www.texastech.com/sports/m-golf/mtt/smith_matt00.html" TargetMode="External"/><Relationship Id="rId3" Type="http://schemas.openxmlformats.org/officeDocument/2006/relationships/hyperlink" Target="http://www.texastech.com/sports/m-golf/mtt/ewingiv_finley00.html" TargetMode="External"/><Relationship Id="rId7" Type="http://schemas.openxmlformats.org/officeDocument/2006/relationships/hyperlink" Target="http://www.texastech.com/sports/m-golf/mtt/griffin_will00.html" TargetMode="External"/><Relationship Id="rId12" Type="http://schemas.openxmlformats.org/officeDocument/2006/relationships/hyperlink" Target="http://www.texastech.com/sports/m-golf/mtt/simon_jacob00.html" TargetMode="External"/><Relationship Id="rId2" Type="http://schemas.openxmlformats.org/officeDocument/2006/relationships/hyperlink" Target="http://www.texastech.com/sports/m-golf/mtt/dorsey_drew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texastech.com/sports/m-golf/mtt/grahn_erik00.html" TargetMode="External"/><Relationship Id="rId11" Type="http://schemas.openxmlformats.org/officeDocument/2006/relationships/hyperlink" Target="http://www.texastech.com/sports/m-golf/mtt/scherer_brian00.html" TargetMode="External"/><Relationship Id="rId5" Type="http://schemas.openxmlformats.org/officeDocument/2006/relationships/hyperlink" Target="http://www.texastech.com/sports/m-golf/mtt/franky_sergio00.html" TargetMode="External"/><Relationship Id="rId15" Type="http://schemas.openxmlformats.org/officeDocument/2006/relationships/image" Target="../media/image1.jpeg"/><Relationship Id="rId10" Type="http://schemas.openxmlformats.org/officeDocument/2006/relationships/hyperlink" Target="http://www.texastech.com/sports/m-golf/mtt/rusk_chandler00.html" TargetMode="External"/><Relationship Id="rId4" Type="http://schemas.openxmlformats.org/officeDocument/2006/relationships/hyperlink" Target="http://www.texastech.com/sports/m-golf/mtt/floren_nils00.html" TargetMode="External"/><Relationship Id="rId9" Type="http://schemas.openxmlformats.org/officeDocument/2006/relationships/hyperlink" Target="http://www.texastech.com/sports/m-golf/mtt/mladenovic_peter00.html" TargetMode="External"/><Relationship Id="rId14" Type="http://schemas.openxmlformats.org/officeDocument/2006/relationships/hyperlink" Target="http://www.texastech.com/sports/m-golf/mtt/weworski_tyler00.htm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exastech.com/sports/w-golf/mtt/martinez_paloma00.html" TargetMode="External"/><Relationship Id="rId3" Type="http://schemas.openxmlformats.org/officeDocument/2006/relationships/hyperlink" Target="http://www.texastech.com/sports/w-golf/mtt/devilla_deborah02.html" TargetMode="External"/><Relationship Id="rId7" Type="http://schemas.openxmlformats.org/officeDocument/2006/relationships/hyperlink" Target="http://www.texastech.com/sports/w-golf/mtt/kaufman_kim00.html" TargetMode="External"/><Relationship Id="rId2" Type="http://schemas.openxmlformats.org/officeDocument/2006/relationships/hyperlink" Target="http://www.texastech.com/sports/w-golf/mtt/arnold_hannah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texastech.com/sports/w-golf/mtt/grady_katie00.html" TargetMode="External"/><Relationship Id="rId5" Type="http://schemas.openxmlformats.org/officeDocument/2006/relationships/hyperlink" Target="http://www.texastech.com/sports/w-golf/mtt/gibson_alex00.html" TargetMode="External"/><Relationship Id="rId10" Type="http://schemas.openxmlformats.org/officeDocument/2006/relationships/image" Target="../media/image1.jpeg"/><Relationship Id="rId4" Type="http://schemas.openxmlformats.org/officeDocument/2006/relationships/hyperlink" Target="http://www.texastech.com/sports/w-golf/mtt/dominguez_gabby00.html" TargetMode="External"/><Relationship Id="rId9" Type="http://schemas.openxmlformats.org/officeDocument/2006/relationships/hyperlink" Target="http://www.texastech.com/sports/w-golf/mtt/mendoza_beverly00.html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http://pics4.city-data.com/cpicv/vfiles181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700213"/>
            <a:ext cx="609600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AutoShape 6" descr="data:image/jpg;base64,/9j/4AAQSkZJRgABAQAAAQABAAD/2wCEAAkGBhANERAPDREQDQ4QFA4QEA0QERAPDhASFRAXFBMQEhIXJzIeGBkjGhIUIC8gIycpLywsFR4xQTAqNSYrLCkBCQoKDgwOGg8PGTUhHiQ1KTUsLCsrMyk0NDUxLzU1KSwsLyk2LCk0KTAvLiwpLS4sKSwwLCwvLCosNCwsLDQqLP/AABEIALsBDQMBIgACEQEDEQH/xAAcAAEBAQEBAQEBAQAAAAAAAAAABwYFBAMBAgj/xABNEAABAwICAwUSDQMDBQAAAAAAAQIDBAUGEQcSIRMWMTXRFCIzQVJUVXJzdJGSk5Sys8LSCBcYMjZEUVNhcXWxwyNGgRWDtCQmQmKh/8QAGwEBAAIDAQEAAAAAAAAAAAAAAAMEAgUGAQf/xAA1EQEAAQMBBAgDBwUBAAAAAAAAAQIDBBEFEiExExQyUVNhcZFBcqEGM1KBscHRFkJU4fAV/9oADAMBAAIRAxEAPwC4gAAAAAAAAAAAAAAAAAAAAAAAAAAAAAAAAAAAAAAAAAAAAAAAAAAAAAAAHKuGK6ClesVTWUtPKiIqxyzxRvRF4F1XLntOqQ7FWGILtihaSqWRInUzHrubka/NsOabVRQKnv8ArV2RofOoOUb/AK1dkaHzqDlJDJg3DLVVqvuWaKqLtbwouXUn870MMdXcvC33SPpaO9c6hk+HPssG/wCtXZGh86g5Rv8ArV2RofOoOUj+9DDHV3Lwt90b0MMdXcvC33R0tHe96hk+HPssG/61dkaHzqDlG/61dkaHzqDlI/vQwx1dy8LfdG9DDHV3Lwt90dLR3nUMnw59lg3/AFq7I0PnUHKN/wBauyND51Bykf3oYY6u5eFvujehhjq7l4W+6Olo7zqGT4c+ywb/AK1dkaHzqDlG/wCtXZGh86g5SP70MMdXcvC33RvQwx1dy8LfdHS0d51DJ8OfZYN/1q7I0PnUHKN/1q7I0PnUHKR/ehhjq7l4W+6N6GGOruXhb7o6WjvOoZPhz7LBv+tXZGh86g5Rv+tXZGh86g5SP70MMdXcvC33T70+jvD9WyqSkfXLNBTy1GrI9rUya1cl+btTPI9i5TM6RKO5iX7dO9XRMR5wttuukFWzdaWWKoizVu6RPbIzNOFNZuzM9RNtAHFDe71HslJM1YAAAAAAAAAAAAAAAAAAAAACS/3gnen8BWiS/wB4J3p/ABiKvoknbyemp8j61fRJO3k9NTLYvncxYtRzm5o/PJVTpoaeijfq3X0nJyYxsfpZjXTRpMhkTnm6X7x/jOHN0v3j/GcWeqT3tJ/UVPh/VRshkTnm6X7x/jOPpBPPI5GsdI5y8CI5yqOqeZH2hiZ0i3PuoWQyOZbbYsDFWR7pJFa7NVcqtbs4E5TGLXS/eP8AGcRUWN+Z0nku5W1asamiblvjVrw15KNkMic83S/eP8Zw5ul+8f4ziXqk96j/AFFT4f1UbIZE55ul+8f4zjsWS3Tzqj5HyNiTbnrORX/gnKY1Y27Gs1J7G25v1xRRamZnzdi+3pKZuqzJZXcCcOqnVKh29C87pH3hz1Vzlt8+aqua8JPb8mVRKicCOyTwIb7Qhw3f9Pn/AHLdm3FNPBz20sy5kXpirlEzEQpnwf8Aihvd6j2Skk2+D/xQ3u9R7JSSZrAAAAAAAAAAAAAAAAAAAAAAJL/eCd6fwFaJL/eCd6fwAYir6JJ28npqYnFNxZM9rY11tz1kV3SVVVODwGtxLbLkr5Y6egrXZukzlSnmVMlcuxuzb+Zkt41z7H1vm03IU7FmYnel0u1tpU3KOgtcY+M/tDl2+jWolihaqNdK+ONFXPJFe5Goq5dLaUqbQHUxqrZLhbWOTha6WRrk/NFaZnDuC7kyrpXPoaxrWz07nOWnmRrUSVqqqrlsTI9+m3jqs/Kn9QwuOadeLQFUvzSOvt0ioiuVrJJHuyThXJGnMtdoZStybzz1+c/pr+CfYh7vg/8AGU3elR6cZ+u4V/yUsuqYiIdP9nrVFVddcxxjTT6vnL8135O/YmylJl+a78nfsTZTzE5Sy+0fat/n+zuYNwlLeKpKSB8cUjmyP15NbUyamapzqKpsl0ETpw3K2eWfyHm0BccR9xqfRQwVw6LL28npKXnLKHV6Ep6aJ9U+ro6iCJWbo2B73vXNyIjU2ZJ85OFeA/iSRsTVVyoxjU4eBET7Ds6M2PdYLqkUckz+aIdWKJivkd0LY1qbVMRdcP3epdz1BWtYnzY0ppsk/Fdm1fxKt21NyqO5vdn59vDx6p01rmeHpp8fJn7rUpNNJI3PVc5VTPhyKHoQ4bv+nz/uY3eNc+x9b5tNyFC0RYeq6T/VXVVNUUzXUE7Wumikja5eHJFcm1cizEaRo0tdc11TVPOW8+D/AMUN7vUeyUkm3wf+KG93qPZKSesAAAAAAAAAAAAAAAAAAAAAAJBjrA16luzrlaHRxf0o4myrJGj/AJmq9NVyKV8ART/Q8adds8pTe6Z+/wB8xRbp6amq67Ukqla2NW7g9u2RGZuVG7NrkP8ARZFdNvGtl7dn/KjA9UmHcUtXJ16pGqnSVWIvgWMzN40N3OumdUVdwoJp36utIsioq6rUamxrcuBEOtpJ4xqP9n1LTCLiamTZrO8RSrN+remIp10b+jZVnoqLly7u70a8Y/2o+jHRjNZquSoqKqjkY6CWFGxSqrtZzmqi7UTZzqhdGU/XNH5ReQm++em6p3iKN89N1TvEUirmqvtULuLatYuvRZMcfKP5UZ+jCdUVOaqPaip0Rfs/IyfxBVnXlv8AKv8AdOdBd4pGvkbrKxiZudqqifkn2qebfPTdU7xFFuuaNYpoZZmPbyd2q9kR5cNP3UTRnotns9e2rqKqikjbHKxWxyqr83JknCiIZmq0DVj3velZb8nOc5M5X55K5V6k4O+em6p3iKN89N1TvEUl6a5+BQ/83E/yI/7822sGjq+Wxjo6G60NPG92u5rXo5FdkiZ88xekiH0xJFia3UstbJd4JoodTWbCjHO556NTLnMuFyGKS9RujkkjRzkjRVVdVUTPpJmdiyVj58NXl8i6y800/wCSJrQ7ETpISW7lVfONFPNxLOPFO5c3pnydSw77rjTxVdNWI6GVHKxXOpmuyRytXNqt2bWqeyfDmMpGujfVMcx7XMc3dKba1yZKnzfsU3ehziWg7Wb18htCZrGM0TYXqLVb0pqxGtlSWZ+THI9uq7LLan5GzAAAAAAAAAAAAAAAAAAAAAAAAAAEV028a2Xt2f8AKjLUSLTRhi4VdXb6i3U76hadrnK5NTVa9JWvaio5Uz+aBwNLlySnr6lcle9Uh1WJnmv9Fu1fsQwWjzDUdzuMFLVtkSGXdddWc47ZE5yZOVNm1EKhvmxl1jH5KP3xvmxl1jH5KP3yOmiKZme9bv5Vd6miieVMaQ8NlwRhmurH2+BbgtTGsyORzkazOJcn89l+B/dFgHDc8zKeNbhuj3bm3NyI3Wzy2rqnN0U2+qp8QuSvjWCpkiqpnxrq8MnP5pkqpltXpntwvxlT98e0phduTRNMR8VrZ+JbyKLtVf8AbGsfVmb3QMpo6mGJMo492Y3PauTXKmar012HN0bYeoq59a65bslPSUr6ldwciP517UXpbdirsO1iv6721T6xxzNGnQb5+l1XpsI8blV6re3IiKrUR+FrML4UwvdahKWkdcVlVr3pruRjcmpmu3I/vD+DMNXOWamo1uCzxRyyKkjkY3Jio1duX2qhntAXHEfcan0UPPgOG8Q1NVWWWn5oVHS08jlaxzUzej8slcm3YhbaCHPvdayKJaeFiqqpqqjUXVYnTzXpqaDDTFTDF4zRU/6in4Uy6cJq982MusY/JR++c3Ec2LLnTSUlTQpuMurrakcTXc69HJkuvs2tQjt0RRGkLWVlVZNe9VGmnCIj4Qo+hziWg7Wb18htDLaMLXNR2ujp6mN0M0bZUfG7LWbnM9U4NnAqL/k1JIqAAAAAAAAAAAAAAAAAAAAAAAAAAAAAAAAJQ36YL3n/ABIZ3C3GVP3x7Smib9MF7z/iQzuF+Mqfvj2lKmR2qfV0Gx/ur/y/y4OK/rvbVPrHHM0adBvn6XVemw6eK/rvbVPrHHM0adBvn6XVemwYvKfV7t3tW/le7QFxxH3Gp9FCi/B96Bce/H+ghOtAXHEfcan0UKL8H3oFx78f6CFtzyrgAAAAAAAAAAAAAAAAAAAAAAAAAAAAAAAAAADmYnr30tFWVEWW6Q09RKzWTNusyJzm5p00zRCMWPSJim4xrNRU8NREjlYr2wxomsiIqptd/wCyeEDRt+mC95/xIZ3C3GVP3x7SnVwLZ7zNe23K7UqwZwSROkakbY9jMmpqo5VzOVhbjKn749pSpkdqn1dBsf7q/wDL/Lg4r+u9tU+scczRp0G+fpdV6bDp4r+u9tUescczRp0G+fpdV6bBi8p9Xu3e3b+V7tAXHEfcan0UKL8H3oFx78f6CE60BccR9xqfRQ7WHKHE9o5ojoaH+nNM+VVkbE9VXgTJdbgyRC255/oIEQtekm/RXOioLnHDT80SQo5m5NR6xvfq5oqOXLgUt4AAAAAAAAAAAAAAAAAAAAAAAAAAAAAAAAHDxzxbce9Kz1DyPYIlc3DcqtVWrzdwtVWr82PpoWHHPFtx70rPUPI5gz6NTd/ezGR3exK5g8cm36x+rzUCVVTI2KB00krs9ViSORVyRVXhXLgRTS4YwbXw1lNLLTvZGyRrnvV0aoidNVyXM8OjjjGm/wB71Lzx3rFNVFNPnWTxsSaZqZzyNaiJI5ERNv2Ia6iIiIqnXm7PJquVXKrFvdiN3jM+esfBxcV/Xe2qPWOPJokoJKlLxBA3Xllt08cbM0TWc6RiIma7D53KvjljlTdo3PejtqyNzVy9NVU+WG6llt1nw1W5zOTJ8kUqsXVzz1E1VzVM0Rf8E1mvcpnWGs2ljdZu0RTVGkRxnVo7RoxuFC1ZEp5UkRFV8qOjRUTLNUTJ2eX7mYv2LpY1WKGWXX/8n7o/nc+km3hN1ozxlU3CW5MlmmkhjoahzGSSPfz2sia+3gXJSJ57fAT02dZ3qmsu7Rmi3Ni1ERHfEe/P9Vvxov8A3LZe50HrXlyIbjT6S2TudB615ciw0wAAAAAAAAAAAAAAAAAAAAAAAAAAAAAAADh454tuPelZ6h5HMGfRubv72Yyx454tuPelZ6h5I9HFGlXYZqVk9NBOtW97eaJEY3JGx7VRNv8A8MK41pmIWcW5Fu/RXVyiYfHA94gp7nSNnkZEjt3VXvc1jGJuD8lc52xM1TJPxU/cS6N46+aST/WrYyNz5Xsj3Vqqms9Xc8uttXacyq0K1MzlfJdLW5y9Pd3eDgPl8Rc3ZK1+XfyGFu1FERCxm59eTcqqjhE6Rp5Ry1fvxMQ9m7X5VvvD4mIezdr8q33j8+Iubsla/Lv5B8Rc3ZK1+XfyEzXNPgnCNNZEr5n3S31O7Uk8LY45o0drLzyLtdt+bl/khacKf4Kb8Rc3ZK1+XfyH6mgubsla/Lv5ANFjT6S2TudB615ciFYxmY/Etm3N7JUa2haro3I9uaTPzTNC6gAAAAAAAAAAAAAAAAAAAAAAAAAAAAAAAAeO8W1tXTz0z1VjZ4pYXOblrNSRisVUz2Z7SWfJuouu6rxYeQr4AkHybqLruq8WHkHybqLruq8WHkK+AJB8m6i67qvFh5B8m6i67qvFh5CvgCQfJuouu6rxYeQfJuouu6rxYeQr4Al9h0C0lDUwVcdVUvfBIyVrHJFquVq55LknAVAAAAAAAAAAAAAAAAAAAAAAAAAAAAAAAAAAAAAAAAAAAAAAAAAAAAAAAAAAAAAAA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Calibri" pitchFamily="34" charset="0"/>
            </a:endParaRPr>
          </a:p>
        </p:txBody>
      </p:sp>
      <p:sp>
        <p:nvSpPr>
          <p:cNvPr id="2052" name="AutoShape 8" descr="data:image/jpg;base64,/9j/4AAQSkZJRgABAQAAAQABAAD/2wCEAAkGBhANERAPDREQDQ4QFA4QEA0QERAPDhASFRAXFBMQEhIXJzIeGBkjGhIUIC8gIycpLywsFR4xQTAqNSYrLCkBCQoKDgwOGg8PGTUhHiQ1KTUsLCsrMyk0NDUxLzU1KSwsLyk2LCk0KTAvLiwpLS4sKSwwLCwvLCosNCwsLDQqLP/AABEIALsBDQMBIgACEQEDEQH/xAAcAAEBAQEBAQEBAQAAAAAAAAAABwYFBAMBAgj/xABNEAABAwICAwUSDQMDBQAAAAAAAQIDBAUGEQcSIRMWMTXRFCIzQVJUVXJzdJGSk5Sys8LSCBcYMjZEUVNhcXWxwyNGgRWDtCQmQmKh/8QAGwEBAAIDAQEAAAAAAAAAAAAAAAMEAgUGAQf/xAA1EQEAAQMBBAgDBwUBAAAAAAAAAQIDBBEFEiExExQyUVNhcZFBcqEGM1KBscHRFkJU4fAV/9oADAMBAAIRAxEAPwC4gAAAAAAAAAAAAAAAAAAAAAAAAAAAAAAAAAAAAAAAAAAAAAAAAAAAAAAAHKuGK6ClesVTWUtPKiIqxyzxRvRF4F1XLntOqQ7FWGILtihaSqWRInUzHrubka/NsOabVRQKnv8ArV2RofOoOUb/AK1dkaHzqDlJDJg3DLVVqvuWaKqLtbwouXUn870MMdXcvC33SPpaO9c6hk+HPssG/wCtXZGh86g5Rv8ArV2RofOoOUj+9DDHV3Lwt90b0MMdXcvC33R0tHe96hk+HPssG/61dkaHzqDlG/61dkaHzqDlI/vQwx1dy8LfdG9DDHV3Lwt90dLR3nUMnw59lg3/AFq7I0PnUHKN/wBauyND51Bykf3oYY6u5eFvujehhjq7l4W+6Olo7zqGT4c+ywb/AK1dkaHzqDlG/wCtXZGh86g5SP70MMdXcvC33RvQwx1dy8LfdHS0d51DJ8OfZYN/1q7I0PnUHKN/1q7I0PnUHKR/ehhjq7l4W+6N6GGOruXhb7o6WjvOoZPhz7LBv+tXZGh86g5Rv+tXZGh86g5SP70MMdXcvC33T70+jvD9WyqSkfXLNBTy1GrI9rUya1cl+btTPI9i5TM6RKO5iX7dO9XRMR5wttuukFWzdaWWKoizVu6RPbIzNOFNZuzM9RNtAHFDe71HslJM1YAAAAAAAAAAAAAAAAAAAAACS/3gnen8BWiS/wB4J3p/ABiKvoknbyemp8j61fRJO3k9NTLYvncxYtRzm5o/PJVTpoaeijfq3X0nJyYxsfpZjXTRpMhkTnm6X7x/jOHN0v3j/GcWeqT3tJ/UVPh/VRshkTnm6X7x/jOPpBPPI5GsdI5y8CI5yqOqeZH2hiZ0i3PuoWQyOZbbYsDFWR7pJFa7NVcqtbs4E5TGLXS/eP8AGcRUWN+Z0nku5W1asamiblvjVrw15KNkMic83S/eP8Zw5ul+8f4ziXqk96j/AFFT4f1UbIZE55ul+8f4zjsWS3Tzqj5HyNiTbnrORX/gnKY1Y27Gs1J7G25v1xRRamZnzdi+3pKZuqzJZXcCcOqnVKh29C87pH3hz1Vzlt8+aqua8JPb8mVRKicCOyTwIb7Qhw3f9Pn/AHLdm3FNPBz20sy5kXpirlEzEQpnwf8Aihvd6j2Skk2+D/xQ3u9R7JSSZrAAAAAAAAAAAAAAAAAAAAAAJL/eCd6fwFaJL/eCd6fwAYir6JJ28npqYnFNxZM9rY11tz1kV3SVVVODwGtxLbLkr5Y6egrXZukzlSnmVMlcuxuzb+Zkt41z7H1vm03IU7FmYnel0u1tpU3KOgtcY+M/tDl2+jWolihaqNdK+ONFXPJFe5Goq5dLaUqbQHUxqrZLhbWOTha6WRrk/NFaZnDuC7kyrpXPoaxrWz07nOWnmRrUSVqqqrlsTI9+m3jqs/Kn9QwuOadeLQFUvzSOvt0ioiuVrJJHuyThXJGnMtdoZStybzz1+c/pr+CfYh7vg/8AGU3elR6cZ+u4V/yUsuqYiIdP9nrVFVddcxxjTT6vnL8135O/YmylJl+a78nfsTZTzE5Sy+0fat/n+zuYNwlLeKpKSB8cUjmyP15NbUyamapzqKpsl0ETpw3K2eWfyHm0BccR9xqfRQwVw6LL28npKXnLKHV6Ep6aJ9U+ro6iCJWbo2B73vXNyIjU2ZJ85OFeA/iSRsTVVyoxjU4eBET7Ds6M2PdYLqkUckz+aIdWKJivkd0LY1qbVMRdcP3epdz1BWtYnzY0ppsk/Fdm1fxKt21NyqO5vdn59vDx6p01rmeHpp8fJn7rUpNNJI3PVc5VTPhyKHoQ4bv+nz/uY3eNc+x9b5tNyFC0RYeq6T/VXVVNUUzXUE7Wumikja5eHJFcm1cizEaRo0tdc11TVPOW8+D/AMUN7vUeyUkm3wf+KG93qPZKSesAAAAAAAAAAAAAAAAAAAAAAJBjrA16luzrlaHRxf0o4myrJGj/AJmq9NVyKV8ART/Q8adds8pTe6Z+/wB8xRbp6amq67Ukqla2NW7g9u2RGZuVG7NrkP8ARZFdNvGtl7dn/KjA9UmHcUtXJ16pGqnSVWIvgWMzN40N3OumdUVdwoJp36utIsioq6rUamxrcuBEOtpJ4xqP9n1LTCLiamTZrO8RSrN+remIp10b+jZVnoqLly7u70a8Y/2o+jHRjNZquSoqKqjkY6CWFGxSqrtZzmqi7UTZzqhdGU/XNH5ReQm++em6p3iKN89N1TvEUirmqvtULuLatYuvRZMcfKP5UZ+jCdUVOaqPaip0Rfs/IyfxBVnXlv8AKv8AdOdBd4pGvkbrKxiZudqqifkn2qebfPTdU7xFFuuaNYpoZZmPbyd2q9kR5cNP3UTRnotns9e2rqKqikjbHKxWxyqr83JknCiIZmq0DVj3velZb8nOc5M5X55K5V6k4O+em6p3iKN89N1TvEUl6a5+BQ/83E/yI/7822sGjq+Wxjo6G60NPG92u5rXo5FdkiZ88xekiH0xJFia3UstbJd4JoodTWbCjHO556NTLnMuFyGKS9RujkkjRzkjRVVdVUTPpJmdiyVj58NXl8i6y800/wCSJrQ7ETpISW7lVfONFPNxLOPFO5c3pnydSw77rjTxVdNWI6GVHKxXOpmuyRytXNqt2bWqeyfDmMpGujfVMcx7XMc3dKba1yZKnzfsU3ehziWg7Wb18htCZrGM0TYXqLVb0pqxGtlSWZ+THI9uq7LLan5GzAAAAAAAAAAAAAAAAAAAAAAAAAAEV028a2Xt2f8AKjLUSLTRhi4VdXb6i3U76hadrnK5NTVa9JWvaio5Uz+aBwNLlySnr6lcle9Uh1WJnmv9Fu1fsQwWjzDUdzuMFLVtkSGXdddWc47ZE5yZOVNm1EKhvmxl1jH5KP3xvmxl1jH5KP3yOmiKZme9bv5Vd6miieVMaQ8NlwRhmurH2+BbgtTGsyORzkazOJcn89l+B/dFgHDc8zKeNbhuj3bm3NyI3Wzy2rqnN0U2+qp8QuSvjWCpkiqpnxrq8MnP5pkqpltXpntwvxlT98e0phduTRNMR8VrZ+JbyKLtVf8AbGsfVmb3QMpo6mGJMo492Y3PauTXKmar012HN0bYeoq59a65bslPSUr6ldwciP517UXpbdirsO1iv6721T6xxzNGnQb5+l1XpsI8blV6re3IiKrUR+FrML4UwvdahKWkdcVlVr3pruRjcmpmu3I/vD+DMNXOWamo1uCzxRyyKkjkY3Jio1duX2qhntAXHEfcan0UPPgOG8Q1NVWWWn5oVHS08jlaxzUzej8slcm3YhbaCHPvdayKJaeFiqqpqqjUXVYnTzXpqaDDTFTDF4zRU/6in4Uy6cJq982MusY/JR++c3Ec2LLnTSUlTQpuMurrakcTXc69HJkuvs2tQjt0RRGkLWVlVZNe9VGmnCIj4Qo+hziWg7Wb18htDLaMLXNR2ujp6mN0M0bZUfG7LWbnM9U4NnAqL/k1JIqAAAAAAAAAAAAAAAAAAAAAAAAAAAAAAAAJQ36YL3n/ABIZ3C3GVP3x7Smib9MF7z/iQzuF+Mqfvj2lKmR2qfV0Gx/ur/y/y4OK/rvbVPrHHM0adBvn6XVemw6eK/rvbVPrHHM0adBvn6XVemwYvKfV7t3tW/le7QFxxH3Gp9FCi/B96Bce/H+ghOtAXHEfcan0UKL8H3oFx78f6CFtzyrgAAAAAAAAAAAAAAAAAAAAAAAAAAAAAAAAAADmYnr30tFWVEWW6Q09RKzWTNusyJzm5p00zRCMWPSJim4xrNRU8NREjlYr2wxomsiIqptd/wCyeEDRt+mC95/xIZ3C3GVP3x7SnVwLZ7zNe23K7UqwZwSROkakbY9jMmpqo5VzOVhbjKn749pSpkdqn1dBsf7q/wDL/Lg4r+u9tU+scczRp0G+fpdV6bDp4r+u9tUescczRp0G+fpdV6bBi8p9Xu3e3b+V7tAXHEfcan0UKL8H3oFx78f6CE60BccR9xqfRQ7WHKHE9o5ojoaH+nNM+VVkbE9VXgTJdbgyRC255/oIEQtekm/RXOioLnHDT80SQo5m5NR6xvfq5oqOXLgUt4AAAAAAAAAAAAAAAAAAAAAAAAAAAAAAAAHDxzxbce9Kz1DyPYIlc3DcqtVWrzdwtVWr82PpoWHHPFtx70rPUPI5gz6NTd/ezGR3exK5g8cm36x+rzUCVVTI2KB00krs9ViSORVyRVXhXLgRTS4YwbXw1lNLLTvZGyRrnvV0aoidNVyXM8OjjjGm/wB71Lzx3rFNVFNPnWTxsSaZqZzyNaiJI5ERNv2Ia6iIiIqnXm7PJquVXKrFvdiN3jM+esfBxcV/Xe2qPWOPJokoJKlLxBA3Xllt08cbM0TWc6RiIma7D53KvjljlTdo3PejtqyNzVy9NVU+WG6llt1nw1W5zOTJ8kUqsXVzz1E1VzVM0Rf8E1mvcpnWGs2ljdZu0RTVGkRxnVo7RoxuFC1ZEp5UkRFV8qOjRUTLNUTJ2eX7mYv2LpY1WKGWXX/8n7o/nc+km3hN1ozxlU3CW5MlmmkhjoahzGSSPfz2sia+3gXJSJ57fAT02dZ3qmsu7Rmi3Ni1ERHfEe/P9Vvxov8A3LZe50HrXlyIbjT6S2TudB615ciw0wAAAAAAAAAAAAAAAAAAAAAAAAAAAAAAADh454tuPelZ6h5HMGfRubv72Yyx454tuPelZ6h5I9HFGlXYZqVk9NBOtW97eaJEY3JGx7VRNv8A8MK41pmIWcW5Fu/RXVyiYfHA94gp7nSNnkZEjt3VXvc1jGJuD8lc52xM1TJPxU/cS6N46+aST/WrYyNz5Xsj3Vqqms9Xc8uttXacyq0K1MzlfJdLW5y9Pd3eDgPl8Rc3ZK1+XfyGFu1FERCxm59eTcqqjhE6Rp5Ry1fvxMQ9m7X5VvvD4mIezdr8q33j8+Iubsla/Lv5B8Rc3ZK1+XfyEzXNPgnCNNZEr5n3S31O7Uk8LY45o0drLzyLtdt+bl/khacKf4Kb8Rc3ZK1+XfyH6mgubsla/Lv5ANFjT6S2TudB615ciFYxmY/Etm3N7JUa2haro3I9uaTPzTNC6gAAAAAAAAAAAAAAAAAAAAAAAAAAAAAAAAeO8W1tXTz0z1VjZ4pYXOblrNSRisVUz2Z7SWfJuouu6rxYeQr4AkHybqLruq8WHkHybqLruq8WHkK+AJB8m6i67qvFh5B8m6i67qvFh5CvgCQfJuouu6rxYeQfJuouu6rxYeQr4Al9h0C0lDUwVcdVUvfBIyVrHJFquVq55LknAVAAAAAAAAAAAAAAAAAAAAAAAAAAAAAAAAAAAAAAAAAAAAAAAAAAAAAAAAAAAAAAA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2053" name="Picture 10" descr="http://w7.campusexplorer.com/media/376x262/media-14313B7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124075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1379010" y="4813994"/>
            <a:ext cx="638598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Texas </a:t>
            </a:r>
            <a:r>
              <a:rPr lang="es-ES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Tech</a:t>
            </a:r>
            <a:r>
              <a:rPr lang="es-E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</a:t>
            </a:r>
            <a:r>
              <a:rPr lang="es-ES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University</a:t>
            </a:r>
            <a:endParaRPr lang="es-E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0" descr="http://w7.campusexplorer.com/media/376x262/media-14313B7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24075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2" descr="Texas Tech S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29600" y="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4 CuadroTexto"/>
          <p:cNvSpPr txBox="1">
            <a:spLocks noChangeArrowheads="1"/>
          </p:cNvSpPr>
          <p:nvPr/>
        </p:nvSpPr>
        <p:spPr bwMode="auto">
          <a:xfrm>
            <a:off x="395288" y="1844675"/>
            <a:ext cx="8497887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>
                <a:latin typeface="Calibri" pitchFamily="34" charset="0"/>
              </a:rPr>
              <a:t>-   Lubbock</a:t>
            </a:r>
            <a:r>
              <a:rPr lang="es-ES">
                <a:latin typeface="Calibri" pitchFamily="34" charset="0"/>
              </a:rPr>
              <a:t> es una de las ciudades más importantes del estado de Texas.  Se ubica en el noroeste del estado y dentro de una región conocida históricamente como el Llano Estacado. Dentro del área metropolitana de Lubbock, la población alcanza los 257.663 habitantes.</a:t>
            </a:r>
          </a:p>
          <a:p>
            <a:r>
              <a:rPr lang="es-ES" b="1">
                <a:latin typeface="Calibri" pitchFamily="34" charset="0"/>
              </a:rPr>
              <a:t>-   Lubbock</a:t>
            </a:r>
            <a:r>
              <a:rPr lang="es-ES">
                <a:latin typeface="Calibri" pitchFamily="34" charset="0"/>
              </a:rPr>
              <a:t> Preston Smith International </a:t>
            </a:r>
            <a:r>
              <a:rPr lang="es-ES" b="1">
                <a:latin typeface="Calibri" pitchFamily="34" charset="0"/>
              </a:rPr>
              <a:t>Airport</a:t>
            </a:r>
            <a:r>
              <a:rPr lang="es-ES">
                <a:latin typeface="Calibri" pitchFamily="34" charset="0"/>
              </a:rPr>
              <a:t> (IATA: LBB) es el aeropuerto localizado al norte de  </a:t>
            </a:r>
            <a:r>
              <a:rPr lang="es-ES" b="1">
                <a:latin typeface="Calibri" pitchFamily="34" charset="0"/>
              </a:rPr>
              <a:t>Lubbock</a:t>
            </a:r>
            <a:r>
              <a:rPr lang="es-ES">
                <a:latin typeface="Calibri" pitchFamily="34" charset="0"/>
              </a:rPr>
              <a:t>, Texas. </a:t>
            </a:r>
          </a:p>
          <a:p>
            <a:pPr>
              <a:buFont typeface="Arial" charset="0"/>
              <a:buChar char="•"/>
            </a:pPr>
            <a:endParaRPr lang="es-ES">
              <a:latin typeface="Calibri" pitchFamily="34" charset="0"/>
            </a:endParaRPr>
          </a:p>
        </p:txBody>
      </p:sp>
      <p:pic>
        <p:nvPicPr>
          <p:cNvPr id="3077" name="Picture 10" descr="http://es.allmetsat.com/clima/courbe_C.php?values=-4.1,-1.9,2.4,8.2,13.2,17.9,20.0,19.0,15.2,8.9,2.5,-2.7,11.6,14.2,18.9,24.1,28.4,32.2,33.3,32.0,28.3,23.7,17.3,12.3,Lubboc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4149725"/>
            <a:ext cx="29051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12" descr="http://es.allmetsat.com/clima/histo_nh.php?values=6.8,7.2,8.6,9.5,10.0,10.9,10.9,10.3,8.7,8.3,7.2,6.5,Lubboc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5600" y="4149725"/>
            <a:ext cx="29146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2233541" y="476672"/>
            <a:ext cx="4676921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Información General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howtoenjoy.co.uk/maps/texa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875" y="188913"/>
            <a:ext cx="574357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10" descr="http://w7.campusexplorer.com/media/376x262/media-14313B7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124075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 rot="10800000" flipV="1">
            <a:off x="250825" y="3238500"/>
            <a:ext cx="2089150" cy="175418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/>
              <a:t> A la </a:t>
            </a:r>
            <a:r>
              <a:rPr lang="es-ES" b="1" dirty="0"/>
              <a:t>Universidad Tecnológica de Texas</a:t>
            </a:r>
            <a:r>
              <a:rPr lang="es-ES" dirty="0"/>
              <a:t> , a menudo se la conoce como </a:t>
            </a:r>
            <a:r>
              <a:rPr lang="es-ES" b="1" dirty="0" err="1"/>
              <a:t>TexasTech</a:t>
            </a:r>
            <a:r>
              <a:rPr lang="es-ES" dirty="0"/>
              <a:t> o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/>
              <a:t>TTU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2700338" y="4641850"/>
            <a:ext cx="5975350" cy="175418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/>
              <a:t>Para satisfacer las demandas de su aumento de matrículas y la ampliación de la investigación, la universidad ha invertido más de $ 548 millones en la nueva construcción desde el año 2000. También ha recibido más de 65,900,000 dólares en donaciones privadas.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4427538" y="1268413"/>
            <a:ext cx="792162" cy="369887"/>
          </a:xfrm>
          <a:prstGeom prst="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0" descr="http://w7.campusexplorer.com/media/376x262/media-14313B7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24075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3176714" y="188640"/>
            <a:ext cx="5427734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INFORMACIÓN ACADÉMICA</a:t>
            </a:r>
            <a:endParaRPr lang="es-ES" sz="2400" u="sng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979613" y="1397000"/>
          <a:ext cx="6840760" cy="4314632"/>
        </p:xfrm>
        <a:graphic>
          <a:graphicData uri="http://schemas.openxmlformats.org/drawingml/2006/table">
            <a:tbl>
              <a:tblPr/>
              <a:tblGrid>
                <a:gridCol w="3420380"/>
                <a:gridCol w="3420380"/>
              </a:tblGrid>
              <a:tr h="22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159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Pública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1923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168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$27.891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Semestral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24.236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Dotación Presupuestaria 2009: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$648,817,471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r>
                        <a:rPr lang="es-ES" sz="1200" baseline="0" dirty="0" smtClean="0"/>
                        <a:t> (Matemáticas y Verbal)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1.095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550 </a:t>
                      </a:r>
                      <a:r>
                        <a:rPr lang="es-ES" sz="12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paper</a:t>
                      </a:r>
                      <a:r>
                        <a:rPr lang="es-ES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2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exam</a:t>
                      </a:r>
                      <a:endParaRPr lang="es-ES" sz="1200" b="0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79 internet-</a:t>
                      </a:r>
                      <a:r>
                        <a:rPr lang="es-ES" sz="12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based</a:t>
                      </a:r>
                      <a:r>
                        <a:rPr lang="es-ES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2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exam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 de Abril  2011 para Semestre de Otoño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$125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22%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 cstate="print"/>
          <a:srcRect t="23168" r="47188" b="30495"/>
          <a:stretch>
            <a:fillRect/>
          </a:stretch>
        </p:blipFill>
        <p:spPr bwMode="auto">
          <a:xfrm>
            <a:off x="0" y="1772816"/>
            <a:ext cx="3419872" cy="2251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3176714" y="188640"/>
            <a:ext cx="5427734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u="sng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The</a:t>
            </a:r>
            <a:r>
              <a:rPr lang="es-ES" sz="2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 </a:t>
            </a:r>
            <a:r>
              <a:rPr lang="es-ES" sz="2400" b="1" u="sng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Rawls</a:t>
            </a:r>
            <a:r>
              <a:rPr lang="es-ES" sz="2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 </a:t>
            </a:r>
            <a:r>
              <a:rPr lang="es-ES" sz="2400" b="1" u="sng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Course</a:t>
            </a:r>
            <a:r>
              <a:rPr lang="es-ES" sz="2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 – Campo de Texas </a:t>
            </a:r>
            <a:r>
              <a:rPr lang="es-ES" sz="2400" b="1" u="sng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Tech</a:t>
            </a:r>
            <a:r>
              <a:rPr lang="es-ES" sz="2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 </a:t>
            </a:r>
            <a:endParaRPr lang="es-ES" sz="2400" u="sng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7" name="6 Imagen"/>
          <p:cNvPicPr/>
          <p:nvPr/>
        </p:nvPicPr>
        <p:blipFill>
          <a:blip r:embed="rId3" cstate="print"/>
          <a:srcRect t="23261" r="47789" b="31087"/>
          <a:stretch>
            <a:fillRect/>
          </a:stretch>
        </p:blipFill>
        <p:spPr bwMode="auto">
          <a:xfrm>
            <a:off x="5759624" y="1844824"/>
            <a:ext cx="3384376" cy="2219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4" cstate="print"/>
          <a:srcRect l="33708" t="31739" r="7665" b="26413"/>
          <a:stretch>
            <a:fillRect/>
          </a:stretch>
        </p:blipFill>
        <p:spPr bwMode="auto">
          <a:xfrm>
            <a:off x="5343298" y="4823063"/>
            <a:ext cx="3800702" cy="20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0" y="4509120"/>
            <a:ext cx="5076056" cy="203132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smtClean="0"/>
              <a:t>El campo de Texas </a:t>
            </a:r>
            <a:r>
              <a:rPr lang="es-ES" dirty="0" err="1" smtClean="0"/>
              <a:t>Tech</a:t>
            </a:r>
            <a:r>
              <a:rPr lang="es-ES" dirty="0" smtClean="0"/>
              <a:t> está considerado como uno de los 25 mejores campos universitarios de </a:t>
            </a:r>
            <a:r>
              <a:rPr lang="es-ES" dirty="0" smtClean="0"/>
              <a:t>USA.</a:t>
            </a:r>
            <a:r>
              <a:rPr lang="es-ES" dirty="0" smtClean="0"/>
              <a:t> </a:t>
            </a:r>
            <a:r>
              <a:rPr lang="es-ES" dirty="0" smtClean="0"/>
              <a:t> Su zona de entrenamiento exclusiva para los equipos de Golf tiene una zona de juego corto con 3 </a:t>
            </a:r>
            <a:r>
              <a:rPr lang="es-ES" dirty="0" err="1" smtClean="0"/>
              <a:t>greenes</a:t>
            </a:r>
            <a:r>
              <a:rPr lang="es-ES" dirty="0" smtClean="0"/>
              <a:t> y 6 bunkers.  La zona de tiro de juga largo cuenta con salas de vídeo con el </a:t>
            </a:r>
            <a:r>
              <a:rPr lang="es-ES" dirty="0" err="1" smtClean="0"/>
              <a:t>sistmea</a:t>
            </a:r>
            <a:r>
              <a:rPr lang="es-ES" dirty="0" smtClean="0"/>
              <a:t> V1 y K-</a:t>
            </a:r>
            <a:r>
              <a:rPr lang="es-ES" dirty="0" err="1" smtClean="0"/>
              <a:t>Vest</a:t>
            </a:r>
            <a:r>
              <a:rPr lang="es-ES" dirty="0" smtClean="0"/>
              <a:t>.</a:t>
            </a:r>
            <a:r>
              <a:rPr lang="es-ES" dirty="0" smtClean="0"/>
              <a:t> </a:t>
            </a:r>
            <a:endParaRPr lang="es-ES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24821" t="22826" r="47048" b="22609"/>
          <a:stretch>
            <a:fillRect/>
          </a:stretch>
        </p:blipFill>
        <p:spPr bwMode="auto">
          <a:xfrm>
            <a:off x="5220072" y="1988840"/>
            <a:ext cx="392392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/>
          <p:cNvPicPr/>
          <p:nvPr/>
        </p:nvPicPr>
        <p:blipFill>
          <a:blip r:embed="rId3" cstate="print"/>
          <a:srcRect t="20109" r="46967" b="22935"/>
          <a:stretch>
            <a:fillRect/>
          </a:stretch>
        </p:blipFill>
        <p:spPr bwMode="auto">
          <a:xfrm>
            <a:off x="0" y="2060848"/>
            <a:ext cx="421196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2411760" y="188640"/>
            <a:ext cx="64087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INSTALACIONES – ATHLETIC TRAINING CENTER &amp; CENTRO ACADÉMICO PARA ATLETAS</a:t>
            </a:r>
            <a:endParaRPr lang="es-ES" sz="2400" u="sng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1174" t="15326" r="67596" b="10543"/>
          <a:stretch>
            <a:fillRect/>
          </a:stretch>
        </p:blipFill>
        <p:spPr bwMode="auto">
          <a:xfrm>
            <a:off x="3275856" y="1052736"/>
            <a:ext cx="396044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2699792" y="260648"/>
            <a:ext cx="5427734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EQUIPO TÉCNICO</a:t>
            </a:r>
            <a:endParaRPr lang="es-ES" sz="2400" u="sng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835696" y="4365104"/>
          <a:ext cx="5400600" cy="937260"/>
        </p:xfrm>
        <a:graphic>
          <a:graphicData uri="http://schemas.openxmlformats.org/drawingml/2006/table">
            <a:tbl>
              <a:tblPr/>
              <a:tblGrid>
                <a:gridCol w="3240360"/>
                <a:gridCol w="2160240"/>
              </a:tblGrid>
              <a:tr h="0">
                <a:tc>
                  <a:txBody>
                    <a:bodyPr/>
                    <a:lstStyle/>
                    <a:p>
                      <a:r>
                        <a:rPr lang="es-ES" dirty="0" smtClean="0">
                          <a:solidFill>
                            <a:srgbClr val="000000"/>
                          </a:solidFill>
                        </a:rPr>
                        <a:t>Jugador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rgbClr val="000000"/>
                          </a:solidFill>
                        </a:rPr>
                        <a:t>Años en PGA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hlinkClick r:id="rId2"/>
                        </a:rPr>
                        <a:t>Dresser, Andrew</a:t>
                      </a:r>
                      <a:endParaRPr lang="es-ES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>
                          <a:solidFill>
                            <a:srgbClr val="000000"/>
                          </a:solidFill>
                        </a:rPr>
                        <a:t>2008 - 2008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hlinkClick r:id="rId3"/>
                        </a:rPr>
                        <a:t>Mitchell, Jeff</a:t>
                      </a:r>
                      <a:endParaRPr lang="es-ES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rgbClr val="000000"/>
                          </a:solidFill>
                        </a:rPr>
                        <a:t>1977 - 1988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10" descr="http://w7.campusexplorer.com/media/376x262/media-14313B7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124075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 rot="1814944">
            <a:off x="6507428" y="745540"/>
            <a:ext cx="2482781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Antiguos Alumnos</a:t>
            </a:r>
            <a:endParaRPr lang="es-ES" b="1" dirty="0"/>
          </a:p>
        </p:txBody>
      </p:sp>
      <p:sp>
        <p:nvSpPr>
          <p:cNvPr id="6" name="5 Rectángulo"/>
          <p:cNvSpPr/>
          <p:nvPr/>
        </p:nvSpPr>
        <p:spPr>
          <a:xfrm>
            <a:off x="1907704" y="2348880"/>
            <a:ext cx="50706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Jugadores PGA</a:t>
            </a:r>
            <a:endParaRPr lang="es-E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611560" y="2085978"/>
          <a:ext cx="7920880" cy="3863301"/>
        </p:xfrm>
        <a:graphic>
          <a:graphicData uri="http://schemas.openxmlformats.org/drawingml/2006/table">
            <a:tbl>
              <a:tblPr/>
              <a:tblGrid>
                <a:gridCol w="1980220"/>
                <a:gridCol w="1980220"/>
                <a:gridCol w="1980220"/>
                <a:gridCol w="1980220"/>
              </a:tblGrid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2"/>
                        </a:rPr>
                        <a:t>Drew Dorsey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Edmond, Okla.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Santa Fe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3"/>
                        </a:rPr>
                        <a:t>Finley Ewing IV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Dallas, Texas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St. Marks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4"/>
                        </a:rPr>
                        <a:t>Nils Floren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Ljungskile, Sweden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Ostraboskolan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5"/>
                        </a:rPr>
                        <a:t>Sergio Franky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Bogota, Colombia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Heritage Academy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6"/>
                        </a:rPr>
                        <a:t>Erik Grahn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Sundsvall, Sweden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Skvaderns Gymnasieskola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7"/>
                        </a:rPr>
                        <a:t>Will Griffin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Antonio, Texas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Alamo Heights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8"/>
                        </a:rPr>
                        <a:t>Logan McCracken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RS FR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Oklahoma City, Okla.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Putnam City North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9"/>
                        </a:rPr>
                        <a:t>Peter Mladenovic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Southlake, Texas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Carroll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10"/>
                        </a:rPr>
                        <a:t>Chandler Rusk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RS FR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Edmond, Okla.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North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11"/>
                        </a:rPr>
                        <a:t>Brian Scherer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Midland, Texas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Midland Lee High School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12"/>
                        </a:rPr>
                        <a:t>Jacob Simon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Oklahoma City, Okla.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Putnam City North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13"/>
                        </a:rPr>
                        <a:t>Matt Smith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Canberra, Australia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Canberra Grammar School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14"/>
                        </a:rPr>
                        <a:t>Tyler Weworski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Carlsbad, Calif.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Carlsbad Christian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3" name="Picture 10" descr="http://w7.campusexplorer.com/media/376x262/media-14313B7F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2124075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611560" y="1772816"/>
            <a:ext cx="7920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rgbClr val="FF0000"/>
                </a:solidFill>
              </a:rPr>
              <a:t>NOMBRE                                 CLASE                                LUGAR NACIMIENTO           ULTIMO COLEGIO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60849" y="836713"/>
            <a:ext cx="52715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Equipo Masculino de Golf 2010-2011</a:t>
            </a:r>
            <a:endParaRPr lang="es-E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611559" y="1954530"/>
          <a:ext cx="7992888" cy="4498798"/>
        </p:xfrm>
        <a:graphic>
          <a:graphicData uri="http://schemas.openxmlformats.org/drawingml/2006/table">
            <a:tbl>
              <a:tblPr/>
              <a:tblGrid>
                <a:gridCol w="2664296"/>
                <a:gridCol w="2664296"/>
                <a:gridCol w="2664296"/>
              </a:tblGrid>
              <a:tr h="3138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FECHA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TORNEO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Hawaii-Hilo Intercollegiate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Kohala Coast, Hawaii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02/03/11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Hawaii-Hilo Intercollegiate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Kohala Coast, Hawaii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02/04/11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Hawaii-Hilo Intercollegiate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Kohala Coast, Hawaii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02/14/11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UTSA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Antonio, Texas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02/15/11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UTSA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Antonio, Texas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Vegas, Nev.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Vegas, Nev.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03/13/11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Vegas, Nev.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03/20/11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Callaway Golf Match Play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Atlanta, Ga.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Callaway Golf Match Play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Atlanta, Ga.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Callaway Golf Match Play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Atlanta, Ga.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04/04/11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Morris Williams Intercollegiate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Austin, Texas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04/05/11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Morris Williams Intercollegiate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Austin, Texas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04/16/11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The Aggie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College Station, Texas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04/17/11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The Aggie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College Station, Texas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04/25/11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Big 12 Championship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Hutchinson, Kan.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04/26/11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Big 12 Championship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Hutchinson, Kan.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04/27/11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Big 12 Championship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Hutchinson, Kan.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10" descr="http://w7.campusexplorer.com/media/376x262/media-14313B7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24075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2376495" y="836712"/>
            <a:ext cx="43910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Calendario Torneos Golf Masculino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Enero-Mayo 2011</a:t>
            </a:r>
            <a:endParaRPr lang="es-E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683566" y="1397000"/>
          <a:ext cx="7848876" cy="5128345"/>
        </p:xfrm>
        <a:graphic>
          <a:graphicData uri="http://schemas.openxmlformats.org/drawingml/2006/table">
            <a:tbl>
              <a:tblPr/>
              <a:tblGrid>
                <a:gridCol w="1962219"/>
                <a:gridCol w="1962219"/>
                <a:gridCol w="1962219"/>
                <a:gridCol w="1962219"/>
              </a:tblGrid>
              <a:tr h="498589">
                <a:tc>
                  <a:txBody>
                    <a:bodyPr/>
                    <a:lstStyle/>
                    <a:p>
                      <a:pPr algn="l"/>
                      <a:r>
                        <a:rPr lang="es-ES" sz="1100" b="1" u="sng">
                          <a:solidFill>
                            <a:srgbClr val="FFFFFF"/>
                          </a:solidFill>
                          <a:latin typeface="Verdana"/>
                        </a:rPr>
                        <a:t>NAME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u="sng">
                          <a:solidFill>
                            <a:srgbClr val="FFFFFF"/>
                          </a:solidFill>
                          <a:latin typeface="Verdana"/>
                        </a:rPr>
                        <a:t>Class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</a:rPr>
                        <a:t>Hometown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</a:rPr>
                        <a:t>Last School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589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CC0000"/>
                          </a:solidFill>
                          <a:latin typeface="Verdana"/>
                          <a:hlinkClick r:id="rId2"/>
                        </a:rPr>
                        <a:t>Hannah Arnold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FR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Lufkin, Texas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Lufkin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2270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CC0000"/>
                          </a:solidFill>
                          <a:latin typeface="Verdana"/>
                          <a:hlinkClick r:id="rId3"/>
                        </a:rPr>
                        <a:t>Deborah DeVilla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SO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Quezon City, Philippines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Pendleton School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589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CC0000"/>
                          </a:solidFill>
                          <a:latin typeface="Verdana"/>
                          <a:hlinkClick r:id="rId4"/>
                        </a:rPr>
                        <a:t>Gabby Dominguez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SO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Chilton, Texas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Chilton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589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CC0000"/>
                          </a:solidFill>
                          <a:latin typeface="Verdana"/>
                          <a:hlinkClick r:id="rId5"/>
                        </a:rPr>
                        <a:t>Alex Gibson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SR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Henderson, Nev.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Pendleton School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589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CC0000"/>
                          </a:solidFill>
                          <a:latin typeface="Verdana"/>
                          <a:hlinkClick r:id="rId6"/>
                        </a:rPr>
                        <a:t>Katie Grady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FR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Mansfield, Texas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Mansfield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589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CC0000"/>
                          </a:solidFill>
                          <a:latin typeface="Verdana"/>
                          <a:hlinkClick r:id="rId7"/>
                        </a:rPr>
                        <a:t>Kim Kaufman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SO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Clark, S.D.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Clark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589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CC0000"/>
                          </a:solidFill>
                          <a:latin typeface="Verdana"/>
                          <a:hlinkClick r:id="rId8"/>
                        </a:rPr>
                        <a:t>Paloma Martinez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FR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Monclova, Mexico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Bachillerato Anahuac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5952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CC0000"/>
                          </a:solidFill>
                          <a:latin typeface="Verdana"/>
                          <a:hlinkClick r:id="rId9"/>
                        </a:rPr>
                        <a:t>Beverly Mendoza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SO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Mandaluyong City, Philippines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dirty="0">
                          <a:solidFill>
                            <a:srgbClr val="222222"/>
                          </a:solidFill>
                          <a:latin typeface="Verdana"/>
                        </a:rPr>
                        <a:t>St. Paul College - Pasig High School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755576" y="1628800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Nombre                 Clase                      Localidad               Último Colegio</a:t>
            </a:r>
            <a:endParaRPr lang="es-ES" dirty="0">
              <a:solidFill>
                <a:srgbClr val="FF0000"/>
              </a:solidFill>
            </a:endParaRPr>
          </a:p>
        </p:txBody>
      </p:sp>
      <p:pic>
        <p:nvPicPr>
          <p:cNvPr id="5" name="Picture 10" descr="http://w7.campusexplorer.com/media/376x262/media-14313B7F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" y="0"/>
            <a:ext cx="1718084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376495" y="620688"/>
            <a:ext cx="43910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Equipo </a:t>
            </a: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Femenino </a:t>
            </a:r>
            <a:r>
              <a:rPr lang="es-E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 Golf 2010-2011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683569" y="2487930"/>
          <a:ext cx="7920879" cy="3965411"/>
        </p:xfrm>
        <a:graphic>
          <a:graphicData uri="http://schemas.openxmlformats.org/drawingml/2006/table">
            <a:tbl>
              <a:tblPr/>
              <a:tblGrid>
                <a:gridCol w="2640293"/>
                <a:gridCol w="2640293"/>
                <a:gridCol w="2640293"/>
              </a:tblGrid>
              <a:tr h="4334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Fecha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Torneo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321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02/13/11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Lady Puerto Rico Classic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Juan, Puerto Rico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21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02/14/11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Lady Puerto Rico Classic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Juan, Puerto Rico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21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02/15/11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Lady Puerto Rico Classic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Juan, Puerto Rico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21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02/27/11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Kinderlou Challenge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Valdosta, Ga.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21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02/28/11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Kinderlou Challenge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Valdosta, Ga.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21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03/01/11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Kinderlou Challenge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Valdosta, Ga.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21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03/06/11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Sun Trust Gator Invitational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Gainesville, Fla.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21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03/07/11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Sun Trust Gator Invitational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Gainesville, Fla.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21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03/15/11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vs. Iowa State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Phoenix, Ariz.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21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03/25/11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Mountain View Collegiate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Tucson, Ariz.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21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03/26/11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Mountain View Collegiate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Tucson, 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Ariz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.</a:t>
                      </a:r>
                      <a:endParaRPr lang="es-E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</a:tbl>
          </a:graphicData>
        </a:graphic>
      </p:graphicFrame>
      <p:pic>
        <p:nvPicPr>
          <p:cNvPr id="3" name="Picture 10" descr="http://w7.campusexplorer.com/media/376x262/media-14313B7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24075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2286000" y="908721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Calendario Torneos Golf </a:t>
            </a: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Femenino</a:t>
            </a:r>
            <a:endParaRPr lang="es-E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Primer Trimestre </a:t>
            </a:r>
            <a:r>
              <a:rPr lang="es-E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6FE5114-A36E-41A4-93A1-3E0C0467E3C0}"/>
</file>

<file path=customXml/itemProps2.xml><?xml version="1.0" encoding="utf-8"?>
<ds:datastoreItem xmlns:ds="http://schemas.openxmlformats.org/officeDocument/2006/customXml" ds:itemID="{A15FFA89-063A-4B4E-A230-364D1FD76681}"/>
</file>

<file path=customXml/itemProps3.xml><?xml version="1.0" encoding="utf-8"?>
<ds:datastoreItem xmlns:ds="http://schemas.openxmlformats.org/officeDocument/2006/customXml" ds:itemID="{B24F509B-B1AD-4A13-8782-6153B6DDD48D}"/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703</Words>
  <Application>Microsoft Office PowerPoint</Application>
  <PresentationFormat>Presentación en pantalla (4:3)</PresentationFormat>
  <Paragraphs>241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30</cp:revision>
  <dcterms:created xsi:type="dcterms:W3CDTF">2010-12-26T16:18:47Z</dcterms:created>
  <dcterms:modified xsi:type="dcterms:W3CDTF">2011-01-06T20:33:09Z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