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61" r:id="rId6"/>
    <p:sldId id="271" r:id="rId7"/>
    <p:sldId id="259" r:id="rId8"/>
    <p:sldId id="269" r:id="rId9"/>
    <p:sldId id="268" r:id="rId10"/>
    <p:sldId id="263" r:id="rId11"/>
    <p:sldId id="264" r:id="rId12"/>
    <p:sldId id="265" r:id="rId13"/>
    <p:sldId id="266" r:id="rId14"/>
    <p:sldId id="267" r:id="rId1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7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07C7810A-21B7-4E22-8C22-47A5D639CA4D}"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76DF2F6-94FD-4E68-B36E-17F5ADE4D520}"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5B35B7C4-629F-4104-8E2A-270BAE953CD7}"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C537A41-E622-4A69-8AA9-C0C8232279BC}"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76DA6045-4EF4-48E9-A3AB-0696543865B4}"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FD98AA0-6A97-4B67-8871-F020A06FBAEA}"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7A70158D-4E1E-4000-A420-BDC60A7245A6}"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FC584983-FDD2-443C-84AE-CFBB9C7C2C51}"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F96EC5B9-E080-4EE9-A4DA-CD1707F3426D}"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5841A1CA-2ADA-48A4-B949-25CBAAD28D30}"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3C32EA58-74AD-4472-BDF8-1EBED3455175}"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A8259BD1-955C-40DD-8B51-8D5544060C94}"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DE4D9D69-5DDA-4EAF-BBA2-E613CC489C6A}"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6A00CEB3-F173-476D-9869-ED1E2566E477}"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6183081-3FB3-49A8-B202-A9929AB47AA3}"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246C7B6D-1A61-4BC4-B2F5-3FB0EA931D6D}"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26CBEA6-F695-473E-9A38-609F522C6671}"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CBA7D72-FC6B-4DCA-B422-0C8755E7630B}"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D5D85AFB-4FE4-464C-9A5E-0F5E669E9BC7}"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09247B6-AF43-413F-AADC-D659D7C73BA1}"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013054C-8A26-4A1A-98A6-9E7E1FAA769D}"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4E4FE65-2457-4192-8913-C2D665CDB9F4}"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28EEBD1-34A4-4A7B-98D2-6EB4E86E43AA}"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B8909A8-383F-4505-9513-FEE63B708719}"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www.soonersports.com/sports/m-golf/mtt/kropp_will00.html" TargetMode="External"/><Relationship Id="rId13" Type="http://schemas.openxmlformats.org/officeDocument/2006/relationships/hyperlink" Target="http://www.soonersports.com/sports/m-golf/mtt/sirman_ryan01.html" TargetMode="External"/><Relationship Id="rId3" Type="http://schemas.openxmlformats.org/officeDocument/2006/relationships/hyperlink" Target="http://www.soonersports.com/sports/m-golf/mtt/bell_brandon00.html" TargetMode="External"/><Relationship Id="rId7" Type="http://schemas.openxmlformats.org/officeDocument/2006/relationships/hyperlink" Target="http://www.soonersports.com/sports/m-golf/mtt/klaus_ben00.html" TargetMode="External"/><Relationship Id="rId12" Type="http://schemas.openxmlformats.org/officeDocument/2006/relationships/hyperlink" Target="http://www.soonersports.com/sports/m-golf/mtt/schoolcraft_michael00.html" TargetMode="External"/><Relationship Id="rId2" Type="http://schemas.openxmlformats.org/officeDocument/2006/relationships/hyperlink" Target="http://www.soonersports.com/sports/m-golf/mtt/ancer_abraham00.html" TargetMode="External"/><Relationship Id="rId1" Type="http://schemas.openxmlformats.org/officeDocument/2006/relationships/slideLayout" Target="../slideLayouts/slideLayout7.xml"/><Relationship Id="rId6" Type="http://schemas.openxmlformats.org/officeDocument/2006/relationships/hyperlink" Target="http://www.soonersports.com/sports/m-golf/mtt/hughes_nathan00.html" TargetMode="External"/><Relationship Id="rId11" Type="http://schemas.openxmlformats.org/officeDocument/2006/relationships/hyperlink" Target="http://www.soonersports.com/sports/m-golf/mtt/pumphrey_riley01.html" TargetMode="External"/><Relationship Id="rId5" Type="http://schemas.openxmlformats.org/officeDocument/2006/relationships/hyperlink" Target="http://www.soonersports.com/sports/m-golf/mtt/castiello_eduardo00.html" TargetMode="External"/><Relationship Id="rId15" Type="http://schemas.openxmlformats.org/officeDocument/2006/relationships/image" Target="../media/image1.jpeg"/><Relationship Id="rId10" Type="http://schemas.openxmlformats.org/officeDocument/2006/relationships/hyperlink" Target="http://www.soonersports.com/sports/m-golf/mtt/logan_liam01.html" TargetMode="External"/><Relationship Id="rId4" Type="http://schemas.openxmlformats.org/officeDocument/2006/relationships/hyperlink" Target="http://www.soonersports.com/sports/m-golf/mtt/braver_sam00.html" TargetMode="External"/><Relationship Id="rId9" Type="http://schemas.openxmlformats.org/officeDocument/2006/relationships/hyperlink" Target="http://www.soonersports.com/sports/m-golf/mtt/lee_kevin00.html" TargetMode="External"/><Relationship Id="rId14" Type="http://schemas.openxmlformats.org/officeDocument/2006/relationships/hyperlink" Target="http://www.soonersports.com/sports/m-golf/mtt/wilson_chris00.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www.soonersports.com/sports/w-golf/mtt/schmidt_taylor00.html" TargetMode="External"/><Relationship Id="rId3" Type="http://schemas.openxmlformats.org/officeDocument/2006/relationships/hyperlink" Target="http://www.soonersports.com/sports/w-golf/mtt/collins_emily00.html" TargetMode="External"/><Relationship Id="rId7" Type="http://schemas.openxmlformats.org/officeDocument/2006/relationships/hyperlink" Target="http://www.soonersports.com/sports/w-golf/mtt/mueller_ellen00.html" TargetMode="External"/><Relationship Id="rId2" Type="http://schemas.openxmlformats.org/officeDocument/2006/relationships/hyperlink" Target="http://www.soonersports.com/sports/w-golf/mtt/collins_brooke00.html" TargetMode="External"/><Relationship Id="rId1" Type="http://schemas.openxmlformats.org/officeDocument/2006/relationships/slideLayout" Target="../slideLayouts/slideLayout7.xml"/><Relationship Id="rId6" Type="http://schemas.openxmlformats.org/officeDocument/2006/relationships/hyperlink" Target="http://www.soonersports.com/sports/w-golf/mtt/montoya_mariah00.html" TargetMode="External"/><Relationship Id="rId5" Type="http://schemas.openxmlformats.org/officeDocument/2006/relationships/hyperlink" Target="http://www.soonersports.com/sports/w-golf/mtt/jaojavanil_chirapat00.html" TargetMode="External"/><Relationship Id="rId10" Type="http://schemas.openxmlformats.org/officeDocument/2006/relationships/image" Target="../media/image1.jpeg"/><Relationship Id="rId4" Type="http://schemas.openxmlformats.org/officeDocument/2006/relationships/hyperlink" Target="http://www.soonersports.com/sports/w-golf/mtt/hemingway_sara00.html" TargetMode="External"/><Relationship Id="rId9" Type="http://schemas.openxmlformats.org/officeDocument/2006/relationships/hyperlink" Target="http://www.soonersports.com/sports/w-golf/mtt/tanguay_annecatherine00.html"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pic>
        <p:nvPicPr>
          <p:cNvPr id="2051" name="Picture 4" descr="http://www.planetware.com/i/photo/university-of-oklahoma-norman-ok042.jpg"/>
          <p:cNvPicPr>
            <a:picLocks noChangeAspect="1" noChangeArrowheads="1"/>
          </p:cNvPicPr>
          <p:nvPr/>
        </p:nvPicPr>
        <p:blipFill>
          <a:blip r:embed="rId3" cstate="print"/>
          <a:srcRect/>
          <a:stretch>
            <a:fillRect/>
          </a:stretch>
        </p:blipFill>
        <p:spPr bwMode="auto">
          <a:xfrm>
            <a:off x="2051050" y="1196975"/>
            <a:ext cx="5122863" cy="4219575"/>
          </a:xfrm>
          <a:prstGeom prst="rect">
            <a:avLst/>
          </a:prstGeom>
          <a:noFill/>
          <a:ln w="9525">
            <a:noFill/>
            <a:miter lim="800000"/>
            <a:headEnd/>
            <a:tailEnd/>
          </a:ln>
        </p:spPr>
      </p:pic>
      <p:sp>
        <p:nvSpPr>
          <p:cNvPr id="7" name="6 Rectángulo"/>
          <p:cNvSpPr/>
          <p:nvPr/>
        </p:nvSpPr>
        <p:spPr>
          <a:xfrm rot="10800000" flipV="1">
            <a:off x="1000577" y="4721660"/>
            <a:ext cx="7142854" cy="1754326"/>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5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University</a:t>
            </a:r>
            <a:r>
              <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 of Oklahoma,</a:t>
            </a:r>
          </a:p>
          <a:p>
            <a:pPr algn="ctr" fontAlgn="auto">
              <a:spcBef>
                <a:spcPts val="0"/>
              </a:spcBef>
              <a:spcAft>
                <a:spcPts val="0"/>
              </a:spcAft>
              <a:defRPr/>
            </a:pPr>
            <a:r>
              <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Norman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sp>
        <p:nvSpPr>
          <p:cNvPr id="3075" name="2 CuadroTexto"/>
          <p:cNvSpPr txBox="1">
            <a:spLocks noChangeArrowheads="1"/>
          </p:cNvSpPr>
          <p:nvPr/>
        </p:nvSpPr>
        <p:spPr bwMode="auto">
          <a:xfrm>
            <a:off x="2195513" y="188913"/>
            <a:ext cx="6697662" cy="2954337"/>
          </a:xfrm>
          <a:prstGeom prst="rect">
            <a:avLst/>
          </a:prstGeom>
          <a:noFill/>
          <a:ln w="9525">
            <a:noFill/>
            <a:miter lim="800000"/>
            <a:headEnd/>
            <a:tailEnd/>
          </a:ln>
        </p:spPr>
        <p:txBody>
          <a:bodyPr>
            <a:spAutoFit/>
          </a:bodyPr>
          <a:lstStyle/>
          <a:p>
            <a:r>
              <a:rPr lang="es-ES" sz="2400" b="1" dirty="0">
                <a:solidFill>
                  <a:srgbClr val="C00000"/>
                </a:solidFill>
                <a:latin typeface="Calibri" pitchFamily="34" charset="0"/>
              </a:rPr>
              <a:t>Norman</a:t>
            </a:r>
            <a:r>
              <a:rPr lang="es-ES" sz="2400" dirty="0">
                <a:solidFill>
                  <a:srgbClr val="C00000"/>
                </a:solidFill>
                <a:latin typeface="Calibri" pitchFamily="34" charset="0"/>
              </a:rPr>
              <a:t> </a:t>
            </a:r>
            <a:r>
              <a:rPr lang="es-ES" sz="1600" dirty="0">
                <a:solidFill>
                  <a:srgbClr val="C00000"/>
                </a:solidFill>
                <a:latin typeface="Calibri" pitchFamily="34" charset="0"/>
              </a:rPr>
              <a:t>pertenece al condado de Cleveland, en el Estado de Oklahoma, y está situado a 30 km al sur del centro de la ciudad de Oklahoma.  </a:t>
            </a:r>
            <a:r>
              <a:rPr lang="es-ES" sz="1600">
                <a:solidFill>
                  <a:srgbClr val="C00000"/>
                </a:solidFill>
                <a:latin typeface="Calibri" pitchFamily="34" charset="0"/>
              </a:rPr>
              <a:t>(Es parte del área  metropolitana de la ciudad de </a:t>
            </a:r>
            <a:r>
              <a:rPr lang="es-ES" sz="1600" smtClean="0">
                <a:solidFill>
                  <a:srgbClr val="C00000"/>
                </a:solidFill>
                <a:latin typeface="Calibri" pitchFamily="34" charset="0"/>
              </a:rPr>
              <a:t>Oklahoma), con </a:t>
            </a:r>
            <a:r>
              <a:rPr lang="es-ES" sz="1600">
                <a:solidFill>
                  <a:srgbClr val="C00000"/>
                </a:solidFill>
                <a:latin typeface="Calibri" pitchFamily="34" charset="0"/>
              </a:rPr>
              <a:t>una población aproximada de 116.000 habitantes. </a:t>
            </a:r>
          </a:p>
          <a:p>
            <a:r>
              <a:rPr lang="es-ES" sz="1600" dirty="0">
                <a:solidFill>
                  <a:srgbClr val="C00000"/>
                </a:solidFill>
                <a:latin typeface="Calibri" pitchFamily="34" charset="0"/>
              </a:rPr>
              <a:t>El Aeropuerto de Oklahoma City es uno de los que sirve al área metropolitana de la ciudad homónima, en el estado de Oklahoma. Cuenta con una gran cantidad de vuelos domésticos hacia los principales destinos de Estados Unidos. </a:t>
            </a:r>
          </a:p>
          <a:p>
            <a:r>
              <a:rPr lang="es-ES" sz="1600" dirty="0">
                <a:solidFill>
                  <a:srgbClr val="C00000"/>
                </a:solidFill>
                <a:latin typeface="Calibri" pitchFamily="34" charset="0"/>
              </a:rPr>
              <a:t>Norman se encuentra bajo clima templado,  sub-húmedo. (Frio en invierno, calor en verano).</a:t>
            </a:r>
          </a:p>
          <a:p>
            <a:endParaRPr lang="es-ES" dirty="0">
              <a:latin typeface="Calibri" pitchFamily="34" charset="0"/>
            </a:endParaRPr>
          </a:p>
        </p:txBody>
      </p:sp>
      <p:sp>
        <p:nvSpPr>
          <p:cNvPr id="3076"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pic>
        <p:nvPicPr>
          <p:cNvPr id="3077" name="Picture 5" descr="http://t1.gstatic.com/images?q=tbn:ANd9GcQUdp5Osw4SQi9et901J7HUYvbhJoF87JpQplORcilbrisYOV3d"/>
          <p:cNvPicPr>
            <a:picLocks noChangeAspect="1" noChangeArrowheads="1"/>
          </p:cNvPicPr>
          <p:nvPr/>
        </p:nvPicPr>
        <p:blipFill>
          <a:blip r:embed="rId3" cstate="print"/>
          <a:srcRect/>
          <a:stretch>
            <a:fillRect/>
          </a:stretch>
        </p:blipFill>
        <p:spPr bwMode="auto">
          <a:xfrm>
            <a:off x="250825" y="4365625"/>
            <a:ext cx="2819400" cy="1619250"/>
          </a:xfrm>
          <a:prstGeom prst="rect">
            <a:avLst/>
          </a:prstGeom>
          <a:noFill/>
          <a:ln w="9525">
            <a:noFill/>
            <a:miter lim="800000"/>
            <a:headEnd/>
            <a:tailEnd/>
          </a:ln>
        </p:spPr>
      </p:pic>
      <p:pic>
        <p:nvPicPr>
          <p:cNvPr id="3078" name="Picture 7" descr="http://www.voyagesphotosmanu.com/Complet/images/mapa_oklahoma.gif"/>
          <p:cNvPicPr>
            <a:picLocks noChangeAspect="1" noChangeArrowheads="1"/>
          </p:cNvPicPr>
          <p:nvPr/>
        </p:nvPicPr>
        <p:blipFill>
          <a:blip r:embed="rId4" cstate="print"/>
          <a:srcRect/>
          <a:stretch>
            <a:fillRect/>
          </a:stretch>
        </p:blipFill>
        <p:spPr bwMode="auto">
          <a:xfrm>
            <a:off x="4716463" y="3244850"/>
            <a:ext cx="4248150" cy="3473450"/>
          </a:xfrm>
          <a:prstGeom prst="rect">
            <a:avLst/>
          </a:prstGeom>
          <a:noFill/>
          <a:ln w="9525">
            <a:noFill/>
            <a:miter lim="800000"/>
            <a:headEnd/>
            <a:tailEnd/>
          </a:ln>
        </p:spPr>
      </p:pic>
      <p:sp>
        <p:nvSpPr>
          <p:cNvPr id="9" name="8 Rectángulo"/>
          <p:cNvSpPr/>
          <p:nvPr/>
        </p:nvSpPr>
        <p:spPr>
          <a:xfrm>
            <a:off x="251521" y="2967335"/>
            <a:ext cx="2880319" cy="369332"/>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b="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General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Rectángulo"/>
          <p:cNvSpPr>
            <a:spLocks noChangeArrowheads="1"/>
          </p:cNvSpPr>
          <p:nvPr/>
        </p:nvSpPr>
        <p:spPr bwMode="auto">
          <a:xfrm>
            <a:off x="611188" y="2708275"/>
            <a:ext cx="7777162" cy="3016250"/>
          </a:xfrm>
          <a:prstGeom prst="rect">
            <a:avLst/>
          </a:prstGeom>
          <a:noFill/>
          <a:ln w="9525">
            <a:noFill/>
            <a:miter lim="800000"/>
            <a:headEnd/>
            <a:tailEnd/>
          </a:ln>
        </p:spPr>
        <p:txBody>
          <a:bodyPr>
            <a:spAutoFit/>
          </a:bodyPr>
          <a:lstStyle/>
          <a:p>
            <a:r>
              <a:rPr lang="es-ES">
                <a:latin typeface="Calibri" pitchFamily="34" charset="0"/>
              </a:rPr>
              <a:t>La </a:t>
            </a:r>
            <a:r>
              <a:rPr lang="es-ES" sz="2800" b="1">
                <a:solidFill>
                  <a:srgbClr val="C00000"/>
                </a:solidFill>
                <a:latin typeface="Calibri" pitchFamily="34" charset="0"/>
              </a:rPr>
              <a:t>Universidad de Oklahoma</a:t>
            </a:r>
            <a:r>
              <a:rPr lang="es-ES" sz="2800">
                <a:solidFill>
                  <a:srgbClr val="C00000"/>
                </a:solidFill>
                <a:latin typeface="Calibri" pitchFamily="34" charset="0"/>
              </a:rPr>
              <a:t>, </a:t>
            </a:r>
            <a:r>
              <a:rPr lang="es-ES">
                <a:latin typeface="Calibri" pitchFamily="34" charset="0"/>
              </a:rPr>
              <a:t>en inglés </a:t>
            </a:r>
            <a:r>
              <a:rPr lang="es-ES" b="1">
                <a:latin typeface="Calibri" pitchFamily="34" charset="0"/>
              </a:rPr>
              <a:t>University of Oklahoma</a:t>
            </a:r>
            <a:r>
              <a:rPr lang="es-ES">
                <a:latin typeface="Calibri" pitchFamily="34" charset="0"/>
              </a:rPr>
              <a:t> (también conocida como </a:t>
            </a:r>
            <a:r>
              <a:rPr lang="es-ES" b="1">
                <a:latin typeface="Calibri" pitchFamily="34" charset="0"/>
              </a:rPr>
              <a:t>OU</a:t>
            </a:r>
            <a:r>
              <a:rPr lang="es-ES">
                <a:latin typeface="Calibri" pitchFamily="34" charset="0"/>
              </a:rPr>
              <a:t>) es una universidad pública situada en Norman  en la parte central del estado de Oklahoma, con 30.447 estudiantes inscritos es el centro de estudios superiores más importante en el estado de Oklahoma.  Junto al campus principal en Norman, también dispone de un hospital clínico y la facultad de medicina en Oklahoma City,  así como un representación en Tulsa con aproximadamente 3.500 estudiantes. La universidad es especialmente famosa por su investigación y docencia en las áreas de arquitectura, geología, historia de las ciencias, meteorología, estudios americanos nativos, ingeniería del aceite, derecho y danza.</a:t>
            </a:r>
          </a:p>
        </p:txBody>
      </p:sp>
      <p:pic>
        <p:nvPicPr>
          <p:cNvPr id="4099"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pic>
        <p:nvPicPr>
          <p:cNvPr id="4100" name="Picture 2" descr="http://www.eafit.edu.co/international/espanyol/relaciones-internacionales/noticias-eventos/PublishingImages/oklahoma2.jpg"/>
          <p:cNvPicPr>
            <a:picLocks noChangeAspect="1" noChangeArrowheads="1"/>
          </p:cNvPicPr>
          <p:nvPr/>
        </p:nvPicPr>
        <p:blipFill>
          <a:blip r:embed="rId3" cstate="print"/>
          <a:srcRect/>
          <a:stretch>
            <a:fillRect/>
          </a:stretch>
        </p:blipFill>
        <p:spPr bwMode="auto">
          <a:xfrm>
            <a:off x="5219700" y="549275"/>
            <a:ext cx="3097213" cy="2228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sp>
        <p:nvSpPr>
          <p:cNvPr id="5123" name="2 CuadroTexto"/>
          <p:cNvSpPr txBox="1">
            <a:spLocks noChangeArrowheads="1"/>
          </p:cNvSpPr>
          <p:nvPr/>
        </p:nvSpPr>
        <p:spPr bwMode="auto">
          <a:xfrm>
            <a:off x="2195513" y="620713"/>
            <a:ext cx="6337300" cy="2338387"/>
          </a:xfrm>
          <a:prstGeom prst="rect">
            <a:avLst/>
          </a:prstGeom>
          <a:noFill/>
          <a:ln w="9525">
            <a:noFill/>
            <a:miter lim="800000"/>
            <a:headEnd/>
            <a:tailEnd/>
          </a:ln>
        </p:spPr>
        <p:txBody>
          <a:bodyPr>
            <a:spAutoFit/>
          </a:bodyPr>
          <a:lstStyle/>
          <a:p>
            <a:r>
              <a:rPr lang="es-ES" sz="1600">
                <a:solidFill>
                  <a:srgbClr val="C00000"/>
                </a:solidFill>
                <a:latin typeface="Calibri" pitchFamily="34" charset="0"/>
              </a:rPr>
              <a:t>La </a:t>
            </a:r>
            <a:r>
              <a:rPr lang="es-ES" sz="1600" b="1">
                <a:solidFill>
                  <a:srgbClr val="C00000"/>
                </a:solidFill>
                <a:latin typeface="Calibri" pitchFamily="34" charset="0"/>
              </a:rPr>
              <a:t>Universidad de Oklahoma</a:t>
            </a:r>
            <a:r>
              <a:rPr lang="es-ES" sz="1600">
                <a:solidFill>
                  <a:srgbClr val="C00000"/>
                </a:solidFill>
                <a:latin typeface="Calibri" pitchFamily="34" charset="0"/>
              </a:rPr>
              <a:t> es la universidad más grande del estado de Oklahoma, con aproximadamente 21.000 estudiantes matriculados. La universidad fue fundada en 1890, antes de la condición de Estado de Oklahoma. La universidad incluye tanto los campus de Norman y Oklahoma.  </a:t>
            </a:r>
          </a:p>
          <a:p>
            <a:r>
              <a:rPr lang="es-ES" sz="1600">
                <a:solidFill>
                  <a:srgbClr val="C00000"/>
                </a:solidFill>
                <a:latin typeface="Calibri" pitchFamily="34" charset="0"/>
              </a:rPr>
              <a:t>La universidad es muy conocida por sus programas deportivos, después de haber ganado muchos premios entre ellos siete NCAA (Campeonato Nacional de Fútbol). </a:t>
            </a:r>
          </a:p>
          <a:p>
            <a:endParaRPr lang="es-ES">
              <a:latin typeface="Calibri" pitchFamily="34" charset="0"/>
            </a:endParaRPr>
          </a:p>
        </p:txBody>
      </p:sp>
      <p:sp>
        <p:nvSpPr>
          <p:cNvPr id="5124" name="Rectangle 1"/>
          <p:cNvSpPr>
            <a:spLocks noChangeArrowheads="1"/>
          </p:cNvSpPr>
          <p:nvPr/>
        </p:nvSpPr>
        <p:spPr bwMode="auto">
          <a:xfrm>
            <a:off x="0" y="0"/>
            <a:ext cx="9144000" cy="0"/>
          </a:xfrm>
          <a:prstGeom prst="rect">
            <a:avLst/>
          </a:prstGeom>
          <a:noFill/>
          <a:ln w="9525">
            <a:noFill/>
            <a:miter lim="800000"/>
            <a:headEnd/>
            <a:tailEnd/>
          </a:ln>
        </p:spPr>
        <p:txBody>
          <a:bodyPr wrap="none" lIns="0" tIns="0" rIns="0" bIns="0" anchor="ctr">
            <a:spAutoFit/>
          </a:bodyPr>
          <a:lstStyle/>
          <a:p>
            <a:endParaRPr lang="es-ES"/>
          </a:p>
        </p:txBody>
      </p:sp>
      <p:pic>
        <p:nvPicPr>
          <p:cNvPr id="5125" name="Picture 3" descr="http://upload.wikimedia.org/wikipedia/commons/thumb/2/20/OU_Athletic_Facilities.jpg/300px-OU_Athletic_Facilities.jpg"/>
          <p:cNvPicPr>
            <a:picLocks noChangeAspect="1" noChangeArrowheads="1"/>
          </p:cNvPicPr>
          <p:nvPr/>
        </p:nvPicPr>
        <p:blipFill>
          <a:blip r:embed="rId3" cstate="print"/>
          <a:srcRect/>
          <a:stretch>
            <a:fillRect/>
          </a:stretch>
        </p:blipFill>
        <p:spPr bwMode="auto">
          <a:xfrm>
            <a:off x="165004" y="4437112"/>
            <a:ext cx="3087784" cy="957213"/>
          </a:xfrm>
          <a:prstGeom prst="rect">
            <a:avLst/>
          </a:prstGeom>
          <a:noFill/>
          <a:ln w="9525">
            <a:noFill/>
            <a:miter lim="800000"/>
            <a:headEnd/>
            <a:tailEnd/>
          </a:ln>
        </p:spPr>
      </p:pic>
      <p:sp>
        <p:nvSpPr>
          <p:cNvPr id="5126" name="6 CuadroTexto"/>
          <p:cNvSpPr txBox="1">
            <a:spLocks noChangeArrowheads="1"/>
          </p:cNvSpPr>
          <p:nvPr/>
        </p:nvSpPr>
        <p:spPr bwMode="auto">
          <a:xfrm>
            <a:off x="395288" y="5516563"/>
            <a:ext cx="2881312" cy="523875"/>
          </a:xfrm>
          <a:prstGeom prst="rect">
            <a:avLst/>
          </a:prstGeom>
          <a:noFill/>
          <a:ln w="9525">
            <a:noFill/>
            <a:miter lim="800000"/>
            <a:headEnd/>
            <a:tailEnd/>
          </a:ln>
        </p:spPr>
        <p:txBody>
          <a:bodyPr>
            <a:spAutoFit/>
          </a:bodyPr>
          <a:lstStyle/>
          <a:p>
            <a:pPr algn="ctr"/>
            <a:r>
              <a:rPr lang="es-ES" sz="1400">
                <a:solidFill>
                  <a:srgbClr val="C00000"/>
                </a:solidFill>
                <a:latin typeface="Calibri" pitchFamily="34" charset="0"/>
              </a:rPr>
              <a:t>Instalaciones deportivas del Campus de Norma</a:t>
            </a:r>
          </a:p>
        </p:txBody>
      </p:sp>
      <p:pic>
        <p:nvPicPr>
          <p:cNvPr id="5127" name="Picture 7" descr="Choose from over 150 majors on three campuses at the University of Oklahoma"/>
          <p:cNvPicPr>
            <a:picLocks noChangeAspect="1" noChangeArrowheads="1"/>
          </p:cNvPicPr>
          <p:nvPr/>
        </p:nvPicPr>
        <p:blipFill>
          <a:blip r:embed="rId4" cstate="print"/>
          <a:srcRect/>
          <a:stretch>
            <a:fillRect/>
          </a:stretch>
        </p:blipFill>
        <p:spPr bwMode="auto">
          <a:xfrm>
            <a:off x="3419475" y="3213100"/>
            <a:ext cx="5219700" cy="2476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graphicFrame>
        <p:nvGraphicFramePr>
          <p:cNvPr id="3" name="2 Tabla"/>
          <p:cNvGraphicFramePr>
            <a:graphicFrameLocks noGrp="1"/>
          </p:cNvGraphicFramePr>
          <p:nvPr/>
        </p:nvGraphicFramePr>
        <p:xfrm>
          <a:off x="1524000" y="1820863"/>
          <a:ext cx="6648400" cy="4677919"/>
        </p:xfrm>
        <a:graphic>
          <a:graphicData uri="http://schemas.openxmlformats.org/drawingml/2006/table">
            <a:tbl>
              <a:tblPr/>
              <a:tblGrid>
                <a:gridCol w="3324200"/>
                <a:gridCol w="3324200"/>
              </a:tblGrid>
              <a:tr h="19883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a:t> </a:t>
                      </a:r>
                      <a:r>
                        <a:rPr lang="es-ES" sz="1200" dirty="0" smtClean="0"/>
                        <a:t>111</a:t>
                      </a:r>
                      <a:endParaRPr lang="es-ES" sz="1200" dirty="0"/>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1890</a:t>
                      </a:r>
                    </a:p>
                  </a:txBody>
                  <a:tcPr marL="61576" marR="61576" marT="30788" marB="30788" anchor="ctr">
                    <a:lnL>
                      <a:noFill/>
                    </a:lnL>
                    <a:lnR>
                      <a:noFill/>
                    </a:lnR>
                    <a:lnT>
                      <a:noFill/>
                    </a:lnT>
                    <a:lnB>
                      <a:noFill/>
                    </a:lnB>
                  </a:tcPr>
                </a:tc>
              </a:tr>
              <a:tr h="645100">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smtClean="0"/>
                    </a:p>
                    <a:p>
                      <a:pPr marL="0" marR="0" algn="ctr">
                        <a:spcBef>
                          <a:spcPts val="0"/>
                        </a:spcBef>
                        <a:spcAft>
                          <a:spcPts val="0"/>
                        </a:spcAft>
                      </a:pPr>
                      <a:r>
                        <a:rPr lang="es-ES" sz="1200" dirty="0" smtClean="0"/>
                        <a:t>$47,7931</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Trimestral</a:t>
                      </a:r>
                    </a:p>
                  </a:txBody>
                  <a:tcPr marL="61576" marR="61576" marT="30788" marB="30788" anchor="ctr">
                    <a:lnL>
                      <a:noFill/>
                    </a:lnL>
                    <a:lnR>
                      <a:noFill/>
                    </a:lnR>
                    <a:lnT>
                      <a:noFill/>
                    </a:lnT>
                    <a:lnB>
                      <a:noFill/>
                    </a:lnB>
                  </a:tcPr>
                </a:tc>
              </a:tr>
              <a:tr h="281233">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21.059</a:t>
                      </a:r>
                      <a:endParaRPr lang="es-ES" sz="1200" dirty="0"/>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281233">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281233">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47593">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79 internet</a:t>
                      </a:r>
                      <a:r>
                        <a:rPr lang="es-ES" sz="1200" baseline="0" dirty="0" smtClean="0"/>
                        <a:t> </a:t>
                      </a:r>
                      <a:r>
                        <a:rPr lang="es-ES" sz="1200" baseline="0" dirty="0" err="1" smtClean="0"/>
                        <a:t>based</a:t>
                      </a:r>
                      <a:r>
                        <a:rPr lang="es-ES" sz="1200" baseline="0" dirty="0" smtClean="0"/>
                        <a:t> test</a:t>
                      </a:r>
                    </a:p>
                    <a:p>
                      <a:pPr marL="0" marR="0" algn="ctr">
                        <a:spcBef>
                          <a:spcPts val="0"/>
                        </a:spcBef>
                        <a:spcAft>
                          <a:spcPts val="0"/>
                        </a:spcAft>
                      </a:pPr>
                      <a:r>
                        <a:rPr lang="es-ES" sz="1200" baseline="0" dirty="0" smtClean="0"/>
                        <a:t>550 </a:t>
                      </a:r>
                      <a:r>
                        <a:rPr lang="es-ES" sz="1200" baseline="0" dirty="0" err="1" smtClean="0"/>
                        <a:t>paper</a:t>
                      </a:r>
                      <a:r>
                        <a:rPr lang="es-ES" sz="1200" baseline="0" dirty="0" smtClean="0"/>
                        <a:t> </a:t>
                      </a:r>
                      <a:r>
                        <a:rPr lang="es-ES" sz="1200" baseline="0" dirty="0" err="1" smtClean="0"/>
                        <a:t>based</a:t>
                      </a:r>
                      <a:r>
                        <a:rPr lang="es-ES" sz="1200" baseline="0" dirty="0" smtClean="0"/>
                        <a:t> test</a:t>
                      </a:r>
                      <a:endParaRPr lang="es-ES" sz="1200" dirty="0"/>
                    </a:p>
                  </a:txBody>
                  <a:tcPr marL="61576" marR="61576" marT="30788" marB="30788" anchor="ctr">
                    <a:lnL>
                      <a:noFill/>
                    </a:lnL>
                    <a:lnR>
                      <a:noFill/>
                    </a:lnR>
                    <a:lnT>
                      <a:noFill/>
                    </a:lnT>
                    <a:lnB>
                      <a:noFill/>
                    </a:lnB>
                  </a:tcPr>
                </a:tc>
              </a:tr>
              <a:tr h="330186">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Abril 20100 para Trimestre Verano</a:t>
                      </a:r>
                      <a:endParaRPr lang="es-ES" sz="1200" dirty="0"/>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consultar</a:t>
                      </a:r>
                      <a:endParaRPr lang="es-ES" sz="1200" dirty="0"/>
                    </a:p>
                  </a:txBody>
                  <a:tcPr marL="61576" marR="61576" marT="30788" marB="30788" anchor="ctr">
                    <a:lnL>
                      <a:noFill/>
                    </a:lnL>
                    <a:lnR>
                      <a:noFill/>
                    </a:lnR>
                    <a:lnT>
                      <a:noFill/>
                    </a:lnT>
                    <a:lnB>
                      <a:noFill/>
                    </a:lnB>
                  </a:tcPr>
                </a:tc>
              </a:tr>
              <a:tr h="198839">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93%</a:t>
                      </a:r>
                      <a:endParaRPr lang="es-ES" sz="1200" i="0" dirty="0"/>
                    </a:p>
                  </a:txBody>
                  <a:tcPr marL="61576" marR="61576" marT="30788" marB="30788" anchor="ctr">
                    <a:lnL>
                      <a:noFill/>
                    </a:lnL>
                    <a:lnR>
                      <a:noFill/>
                    </a:lnR>
                    <a:lnT>
                      <a:noFill/>
                    </a:lnT>
                    <a:lnB>
                      <a:noFill/>
                    </a:lnB>
                  </a:tcPr>
                </a:tc>
              </a:tr>
              <a:tr h="217118">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r h="572410">
                <a:tc>
                  <a:txBody>
                    <a:bodyPr/>
                    <a:lstStyle/>
                    <a:p>
                      <a:pPr algn="ctr"/>
                      <a:endParaRPr lang="es-ES" dirty="0"/>
                    </a:p>
                  </a:txBody>
                  <a:tcPr marL="28575" marR="28575" marT="28575" marB="28575" anchor="ctr">
                    <a:lnL>
                      <a:noFill/>
                    </a:lnL>
                    <a:lnR>
                      <a:noFill/>
                    </a:lnR>
                    <a:lnT>
                      <a:noFill/>
                    </a:lnT>
                    <a:lnB>
                      <a:noFill/>
                    </a:lnB>
                  </a:tcPr>
                </a:tc>
                <a:tc>
                  <a:txBody>
                    <a:bodyPr/>
                    <a:lstStyle/>
                    <a:p>
                      <a:pPr algn="ctr"/>
                      <a:endParaRPr lang="es-ES" dirty="0"/>
                    </a:p>
                  </a:txBody>
                  <a:tcPr>
                    <a:lnL>
                      <a:noFill/>
                    </a:lnL>
                    <a:lnR>
                      <a:noFill/>
                    </a:lnR>
                    <a:lnT>
                      <a:noFill/>
                    </a:lnT>
                    <a:lnB>
                      <a:noFill/>
                    </a:lnB>
                  </a:tcPr>
                </a:tc>
              </a:tr>
            </a:tbl>
          </a:graphicData>
        </a:graphic>
      </p:graphicFrame>
      <p:sp>
        <p:nvSpPr>
          <p:cNvPr id="4" name="3 Rectángulo"/>
          <p:cNvSpPr/>
          <p:nvPr/>
        </p:nvSpPr>
        <p:spPr>
          <a:xfrm>
            <a:off x="2976214" y="260649"/>
            <a:ext cx="3191579" cy="461665"/>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ougolfclub.com/golf/emailer2020/img/ougolfclub/J.%20David%20Martin/722274521_hCm7J-X2%20crop.jpg"/>
          <p:cNvPicPr>
            <a:picLocks noChangeAspect="1" noChangeArrowheads="1"/>
          </p:cNvPicPr>
          <p:nvPr/>
        </p:nvPicPr>
        <p:blipFill>
          <a:blip r:embed="rId2" cstate="print"/>
          <a:srcRect/>
          <a:stretch>
            <a:fillRect/>
          </a:stretch>
        </p:blipFill>
        <p:spPr bwMode="auto">
          <a:xfrm>
            <a:off x="0" y="908720"/>
            <a:ext cx="9144000" cy="4961126"/>
          </a:xfrm>
          <a:prstGeom prst="rect">
            <a:avLst/>
          </a:prstGeom>
          <a:noFill/>
        </p:spPr>
      </p:pic>
      <p:pic>
        <p:nvPicPr>
          <p:cNvPr id="3" name="Picture 6" descr="http://ougolfclub.com/golf/proto/jimmieaustingolf/images/golflink_sb.png"/>
          <p:cNvPicPr>
            <a:picLocks noChangeAspect="1" noChangeArrowheads="1"/>
          </p:cNvPicPr>
          <p:nvPr/>
        </p:nvPicPr>
        <p:blipFill>
          <a:blip r:embed="rId3" cstate="print"/>
          <a:srcRect/>
          <a:stretch>
            <a:fillRect/>
          </a:stretch>
        </p:blipFill>
        <p:spPr bwMode="auto">
          <a:xfrm>
            <a:off x="0" y="908720"/>
            <a:ext cx="1619250" cy="1590675"/>
          </a:xfrm>
          <a:prstGeom prst="rect">
            <a:avLst/>
          </a:prstGeom>
          <a:noFill/>
        </p:spPr>
      </p:pic>
      <p:sp>
        <p:nvSpPr>
          <p:cNvPr id="4" name="3 Rectángulo"/>
          <p:cNvSpPr/>
          <p:nvPr/>
        </p:nvSpPr>
        <p:spPr>
          <a:xfrm>
            <a:off x="0" y="260649"/>
            <a:ext cx="9144000" cy="461665"/>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CAMPO DE UNIVERSITY OF OKLAHOMA – JIMMIE AUSTIN GOLF CLUB</a:t>
            </a:r>
            <a:endParaRPr lang="es-E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endParaRPr>
          </a:p>
        </p:txBody>
      </p:sp>
      <p:sp>
        <p:nvSpPr>
          <p:cNvPr id="6" name="5 Rectángulo"/>
          <p:cNvSpPr/>
          <p:nvPr/>
        </p:nvSpPr>
        <p:spPr>
          <a:xfrm>
            <a:off x="0" y="5949280"/>
            <a:ext cx="9144000" cy="923330"/>
          </a:xfrm>
          <a:prstGeom prst="rect">
            <a:avLst/>
          </a:prstGeom>
        </p:spPr>
        <p:txBody>
          <a:bodyPr wrap="square">
            <a:spAutoFit/>
          </a:bodyPr>
          <a:lstStyle/>
          <a:p>
            <a:pPr algn="just"/>
            <a:r>
              <a:rPr lang="es-ES" dirty="0" smtClean="0"/>
              <a:t>Otros campos donde tienen acceso los equipos de Golf son: </a:t>
            </a:r>
            <a:r>
              <a:rPr lang="es-ES" dirty="0" err="1" smtClean="0"/>
              <a:t>Belmar</a:t>
            </a:r>
            <a:r>
              <a:rPr lang="es-ES" dirty="0" smtClean="0"/>
              <a:t> Golf Club, </a:t>
            </a:r>
            <a:r>
              <a:rPr lang="es-ES" dirty="0" err="1" smtClean="0"/>
              <a:t>Oak</a:t>
            </a:r>
            <a:r>
              <a:rPr lang="es-ES" dirty="0" smtClean="0"/>
              <a:t> </a:t>
            </a:r>
            <a:r>
              <a:rPr lang="es-ES" dirty="0" err="1" smtClean="0"/>
              <a:t>Tree</a:t>
            </a:r>
            <a:r>
              <a:rPr lang="es-ES" dirty="0" smtClean="0"/>
              <a:t> </a:t>
            </a:r>
            <a:r>
              <a:rPr lang="es-ES" dirty="0" err="1" smtClean="0"/>
              <a:t>National</a:t>
            </a:r>
            <a:r>
              <a:rPr lang="es-ES" dirty="0" smtClean="0"/>
              <a:t>, Oklahoma City CC, </a:t>
            </a:r>
            <a:r>
              <a:rPr lang="es-ES" dirty="0" err="1" smtClean="0"/>
              <a:t>Quail</a:t>
            </a:r>
            <a:r>
              <a:rPr lang="es-ES" dirty="0" smtClean="0"/>
              <a:t> Creek CC, </a:t>
            </a:r>
            <a:r>
              <a:rPr lang="es-ES" dirty="0" err="1" smtClean="0"/>
              <a:t>Southern</a:t>
            </a:r>
            <a:r>
              <a:rPr lang="es-ES" dirty="0" smtClean="0"/>
              <a:t> </a:t>
            </a:r>
            <a:r>
              <a:rPr lang="es-ES" dirty="0" err="1" smtClean="0"/>
              <a:t>Hills</a:t>
            </a:r>
            <a:r>
              <a:rPr lang="es-ES" dirty="0" smtClean="0"/>
              <a:t> CC, </a:t>
            </a:r>
            <a:r>
              <a:rPr lang="es-ES" dirty="0" err="1" smtClean="0"/>
              <a:t>The</a:t>
            </a:r>
            <a:r>
              <a:rPr lang="es-ES" dirty="0" smtClean="0"/>
              <a:t> </a:t>
            </a:r>
            <a:r>
              <a:rPr lang="es-ES" dirty="0" err="1" smtClean="0"/>
              <a:t>Territory</a:t>
            </a:r>
            <a:r>
              <a:rPr lang="es-ES" dirty="0" smtClean="0"/>
              <a:t> CC y </a:t>
            </a:r>
            <a:r>
              <a:rPr lang="es-ES" dirty="0" err="1" smtClean="0"/>
              <a:t>The</a:t>
            </a:r>
            <a:r>
              <a:rPr lang="es-ES" dirty="0" smtClean="0"/>
              <a:t> </a:t>
            </a:r>
            <a:r>
              <a:rPr lang="es-ES" dirty="0" err="1" smtClean="0"/>
              <a:t>Trails</a:t>
            </a:r>
            <a:r>
              <a:rPr lang="es-ES" dirty="0" smtClean="0"/>
              <a:t> Golf Club.</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1692275" cy="2278063"/>
          </a:xfrm>
          <a:prstGeom prst="rect">
            <a:avLst/>
          </a:prstGeom>
          <a:noFill/>
          <a:ln w="9525">
            <a:noFill/>
            <a:miter lim="800000"/>
            <a:headEnd/>
            <a:tailEnd/>
          </a:ln>
        </p:spPr>
      </p:pic>
      <p:pic>
        <p:nvPicPr>
          <p:cNvPr id="1028" name="Picture 4" descr="Charlie Coe Golf Center"/>
          <p:cNvPicPr>
            <a:picLocks noChangeAspect="1" noChangeArrowheads="1"/>
          </p:cNvPicPr>
          <p:nvPr/>
        </p:nvPicPr>
        <p:blipFill>
          <a:blip r:embed="rId3" cstate="print"/>
          <a:srcRect/>
          <a:stretch>
            <a:fillRect/>
          </a:stretch>
        </p:blipFill>
        <p:spPr bwMode="auto">
          <a:xfrm>
            <a:off x="0" y="2276872"/>
            <a:ext cx="4968552" cy="2615027"/>
          </a:xfrm>
          <a:prstGeom prst="rect">
            <a:avLst/>
          </a:prstGeom>
          <a:noFill/>
        </p:spPr>
      </p:pic>
      <p:pic>
        <p:nvPicPr>
          <p:cNvPr id="1032" name="Picture 8" descr="http://ougolfclub.com/golf/emailer2020/img/ougolfclub/Jimmie%20Austin2.jpg"/>
          <p:cNvPicPr>
            <a:picLocks noChangeAspect="1" noChangeArrowheads="1"/>
          </p:cNvPicPr>
          <p:nvPr/>
        </p:nvPicPr>
        <p:blipFill>
          <a:blip r:embed="rId4" cstate="print"/>
          <a:srcRect/>
          <a:stretch>
            <a:fillRect/>
          </a:stretch>
        </p:blipFill>
        <p:spPr bwMode="auto">
          <a:xfrm>
            <a:off x="5148064" y="2276872"/>
            <a:ext cx="3995936" cy="2664789"/>
          </a:xfrm>
          <a:prstGeom prst="rect">
            <a:avLst/>
          </a:prstGeom>
          <a:noFill/>
        </p:spPr>
      </p:pic>
      <p:sp>
        <p:nvSpPr>
          <p:cNvPr id="12" name="11 Rectángulo"/>
          <p:cNvSpPr/>
          <p:nvPr/>
        </p:nvSpPr>
        <p:spPr>
          <a:xfrm>
            <a:off x="1763688" y="260648"/>
            <a:ext cx="7380312" cy="1200329"/>
          </a:xfrm>
          <a:prstGeom prst="rect">
            <a:avLst/>
          </a:prstGeom>
        </p:spPr>
        <p:txBody>
          <a:bodyPr wrap="square">
            <a:spAutoFit/>
          </a:bodyPr>
          <a:lstStyle/>
          <a:p>
            <a:pPr algn="ctr"/>
            <a:r>
              <a:rPr lang="es-E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Instalaciones – Charlie </a:t>
            </a:r>
            <a:r>
              <a:rPr lang="es-ES"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Coe</a:t>
            </a:r>
            <a:r>
              <a:rPr lang="es-E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Golf </a:t>
            </a:r>
            <a:r>
              <a:rPr lang="es-ES" sz="3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Learning</a:t>
            </a:r>
            <a:r>
              <a:rPr lang="es-E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Center</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3" name="12 Rectángulo"/>
          <p:cNvSpPr/>
          <p:nvPr/>
        </p:nvSpPr>
        <p:spPr>
          <a:xfrm>
            <a:off x="0" y="5013176"/>
            <a:ext cx="9144000" cy="646331"/>
          </a:xfrm>
          <a:prstGeom prst="rect">
            <a:avLst/>
          </a:prstGeom>
        </p:spPr>
        <p:txBody>
          <a:bodyPr wrap="square">
            <a:spAutoFit/>
          </a:bodyPr>
          <a:lstStyle/>
          <a:p>
            <a:pPr algn="just"/>
            <a:r>
              <a:rPr lang="es-ES" dirty="0" smtClean="0"/>
              <a:t>El Centro de Entrenamiento exclusivo para los equipos de Golf cuenta con 7 bunkers, 2 </a:t>
            </a:r>
            <a:r>
              <a:rPr lang="es-ES" dirty="0" err="1" smtClean="0"/>
              <a:t>greenes</a:t>
            </a:r>
            <a:r>
              <a:rPr lang="es-ES" dirty="0" smtClean="0"/>
              <a:t>, uno de bermuda y otro de </a:t>
            </a:r>
            <a:r>
              <a:rPr lang="es-ES" dirty="0" err="1" smtClean="0"/>
              <a:t>bent</a:t>
            </a:r>
            <a:r>
              <a:rPr lang="es-ES" dirty="0" smtClean="0"/>
              <a:t> </a:t>
            </a:r>
            <a:r>
              <a:rPr lang="es-ES" dirty="0" err="1" smtClean="0"/>
              <a:t>grass</a:t>
            </a:r>
            <a:r>
              <a:rPr lang="es-ES" dirty="0" smtClean="0"/>
              <a:t> y 3 salas de vídeo.</a:t>
            </a:r>
            <a:endParaRPr lang="es-ES" dirty="0"/>
          </a:p>
        </p:txBody>
      </p:sp>
      <p:pic>
        <p:nvPicPr>
          <p:cNvPr id="14" name="Picture 6" descr="http://ougolfclub.com/golf/proto/jimmieaustingolf/images/design/prestige1_header.png"/>
          <p:cNvPicPr>
            <a:picLocks noChangeAspect="1" noChangeArrowheads="1"/>
          </p:cNvPicPr>
          <p:nvPr/>
        </p:nvPicPr>
        <p:blipFill>
          <a:blip r:embed="rId5" cstate="print"/>
          <a:srcRect/>
          <a:stretch>
            <a:fillRect/>
          </a:stretch>
        </p:blipFill>
        <p:spPr bwMode="auto">
          <a:xfrm>
            <a:off x="-972616" y="5589240"/>
            <a:ext cx="10677128" cy="140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Ryan Hybl"/>
          <p:cNvPicPr>
            <a:picLocks noChangeAspect="1" noChangeArrowheads="1"/>
          </p:cNvPicPr>
          <p:nvPr/>
        </p:nvPicPr>
        <p:blipFill>
          <a:blip r:embed="rId2" cstate="print"/>
          <a:srcRect/>
          <a:stretch>
            <a:fillRect/>
          </a:stretch>
        </p:blipFill>
        <p:spPr bwMode="auto">
          <a:xfrm>
            <a:off x="1763688" y="1484784"/>
            <a:ext cx="1538069" cy="2124000"/>
          </a:xfrm>
          <a:prstGeom prst="rect">
            <a:avLst/>
          </a:prstGeom>
          <a:noFill/>
        </p:spPr>
      </p:pic>
      <p:pic>
        <p:nvPicPr>
          <p:cNvPr id="3" name="Picture 2" descr="http://3.bp.blogspot.com/_bWSntmcHFus/SSjEzT9jsbI/AAAAAAAABbk/lWcFu0oGH5Q/s400/university-of-oklahoma-logo.jpg"/>
          <p:cNvPicPr>
            <a:picLocks noChangeAspect="1" noChangeArrowheads="1"/>
          </p:cNvPicPr>
          <p:nvPr/>
        </p:nvPicPr>
        <p:blipFill>
          <a:blip r:embed="rId3" cstate="print"/>
          <a:srcRect/>
          <a:stretch>
            <a:fillRect/>
          </a:stretch>
        </p:blipFill>
        <p:spPr bwMode="auto">
          <a:xfrm>
            <a:off x="0" y="0"/>
            <a:ext cx="1692275" cy="2278063"/>
          </a:xfrm>
          <a:prstGeom prst="rect">
            <a:avLst/>
          </a:prstGeom>
          <a:noFill/>
          <a:ln w="9525">
            <a:noFill/>
            <a:miter lim="800000"/>
            <a:headEnd/>
            <a:tailEnd/>
          </a:ln>
        </p:spPr>
      </p:pic>
      <p:sp>
        <p:nvSpPr>
          <p:cNvPr id="4" name="3 Rectángulo"/>
          <p:cNvSpPr/>
          <p:nvPr/>
        </p:nvSpPr>
        <p:spPr>
          <a:xfrm>
            <a:off x="1187624" y="3717032"/>
            <a:ext cx="2592288" cy="2862322"/>
          </a:xfrm>
          <a:prstGeom prst="rect">
            <a:avLst/>
          </a:prstGeom>
        </p:spPr>
        <p:txBody>
          <a:bodyPr wrap="square">
            <a:spAutoFit/>
          </a:bodyPr>
          <a:lstStyle/>
          <a:p>
            <a:pPr algn="just"/>
            <a:r>
              <a:rPr lang="es-ES" dirty="0" err="1" smtClean="0"/>
              <a:t>Ryan</a:t>
            </a:r>
            <a:r>
              <a:rPr lang="es-ES" dirty="0" smtClean="0"/>
              <a:t> </a:t>
            </a:r>
            <a:r>
              <a:rPr lang="es-ES" dirty="0" err="1" smtClean="0"/>
              <a:t>Hybl</a:t>
            </a:r>
            <a:r>
              <a:rPr lang="es-ES" dirty="0" smtClean="0"/>
              <a:t> </a:t>
            </a:r>
          </a:p>
          <a:p>
            <a:pPr algn="just"/>
            <a:r>
              <a:rPr lang="es-ES" dirty="0" err="1" smtClean="0"/>
              <a:t>Men´s</a:t>
            </a:r>
            <a:r>
              <a:rPr lang="es-ES" dirty="0" smtClean="0"/>
              <a:t> Head Coach</a:t>
            </a:r>
          </a:p>
          <a:p>
            <a:pPr algn="just">
              <a:buFontTx/>
              <a:buChar char="-"/>
            </a:pPr>
            <a:r>
              <a:rPr lang="es-ES" dirty="0" err="1" smtClean="0"/>
              <a:t>Assistant</a:t>
            </a:r>
            <a:r>
              <a:rPr lang="es-ES" dirty="0" smtClean="0"/>
              <a:t> Coach de U. of Georgia de 2005 a 2009.</a:t>
            </a:r>
          </a:p>
          <a:p>
            <a:pPr algn="just">
              <a:buFontTx/>
              <a:buChar char="-"/>
            </a:pPr>
            <a:r>
              <a:rPr lang="es-ES" dirty="0" smtClean="0"/>
              <a:t>Jugador de U. of Georgia de 2001 a </a:t>
            </a:r>
            <a:r>
              <a:rPr lang="es-ES" dirty="0" err="1" smtClean="0"/>
              <a:t>a</a:t>
            </a:r>
            <a:r>
              <a:rPr lang="es-ES" dirty="0" smtClean="0"/>
              <a:t> 2004</a:t>
            </a:r>
          </a:p>
          <a:p>
            <a:pPr algn="just">
              <a:buFontTx/>
              <a:buChar char="-"/>
            </a:pPr>
            <a:r>
              <a:rPr lang="es-ES" dirty="0" smtClean="0"/>
              <a:t>Nº1 Junior del </a:t>
            </a:r>
            <a:r>
              <a:rPr lang="es-ES" dirty="0" err="1" smtClean="0"/>
              <a:t>pais</a:t>
            </a:r>
            <a:r>
              <a:rPr lang="es-ES" dirty="0" smtClean="0"/>
              <a:t> en el año 200</a:t>
            </a:r>
            <a:endParaRPr lang="es-ES" dirty="0"/>
          </a:p>
        </p:txBody>
      </p:sp>
      <p:sp>
        <p:nvSpPr>
          <p:cNvPr id="6" name="5 Rectángulo"/>
          <p:cNvSpPr/>
          <p:nvPr/>
        </p:nvSpPr>
        <p:spPr>
          <a:xfrm>
            <a:off x="1763688" y="260648"/>
            <a:ext cx="7380312" cy="646331"/>
          </a:xfrm>
          <a:prstGeom prst="rect">
            <a:avLst/>
          </a:prstGeom>
        </p:spPr>
        <p:txBody>
          <a:bodyPr wrap="square">
            <a:spAutoFit/>
          </a:bodyPr>
          <a:lstStyle/>
          <a:p>
            <a:pPr algn="ctr"/>
            <a:r>
              <a:rPr lang="es-E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Equipo Técnico</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0242" name="Picture 2" descr="Veronique Drouin"/>
          <p:cNvPicPr>
            <a:picLocks noChangeAspect="1" noChangeArrowheads="1"/>
          </p:cNvPicPr>
          <p:nvPr/>
        </p:nvPicPr>
        <p:blipFill>
          <a:blip r:embed="rId4" cstate="print"/>
          <a:srcRect/>
          <a:stretch>
            <a:fillRect/>
          </a:stretch>
        </p:blipFill>
        <p:spPr bwMode="auto">
          <a:xfrm>
            <a:off x="6228184" y="1484784"/>
            <a:ext cx="1522668" cy="2088232"/>
          </a:xfrm>
          <a:prstGeom prst="rect">
            <a:avLst/>
          </a:prstGeom>
          <a:noFill/>
        </p:spPr>
      </p:pic>
      <p:sp>
        <p:nvSpPr>
          <p:cNvPr id="8" name="7 Rectángulo"/>
          <p:cNvSpPr/>
          <p:nvPr/>
        </p:nvSpPr>
        <p:spPr>
          <a:xfrm>
            <a:off x="5724128" y="3717032"/>
            <a:ext cx="2592288" cy="2862322"/>
          </a:xfrm>
          <a:prstGeom prst="rect">
            <a:avLst/>
          </a:prstGeom>
        </p:spPr>
        <p:txBody>
          <a:bodyPr wrap="square">
            <a:spAutoFit/>
          </a:bodyPr>
          <a:lstStyle/>
          <a:p>
            <a:pPr algn="just"/>
            <a:r>
              <a:rPr lang="es-ES" dirty="0" err="1" smtClean="0"/>
              <a:t>Veronique</a:t>
            </a:r>
            <a:r>
              <a:rPr lang="es-ES" dirty="0" smtClean="0"/>
              <a:t> </a:t>
            </a:r>
            <a:r>
              <a:rPr lang="es-ES" dirty="0" err="1" smtClean="0"/>
              <a:t>Drouin</a:t>
            </a:r>
            <a:endParaRPr lang="es-ES" dirty="0" smtClean="0"/>
          </a:p>
          <a:p>
            <a:pPr algn="just"/>
            <a:r>
              <a:rPr lang="es-ES" dirty="0" err="1" smtClean="0"/>
              <a:t>Women´s</a:t>
            </a:r>
            <a:r>
              <a:rPr lang="es-ES" dirty="0" smtClean="0"/>
              <a:t> Head Coach</a:t>
            </a:r>
          </a:p>
          <a:p>
            <a:pPr algn="just">
              <a:buFontTx/>
              <a:buChar char="-"/>
            </a:pPr>
            <a:r>
              <a:rPr lang="es-ES" dirty="0" err="1" smtClean="0"/>
              <a:t>Assistant</a:t>
            </a:r>
            <a:r>
              <a:rPr lang="es-ES" dirty="0" smtClean="0"/>
              <a:t> Coach de U. of Georgia de 2006 a 2009.</a:t>
            </a:r>
          </a:p>
          <a:p>
            <a:pPr algn="just">
              <a:buFontTx/>
              <a:buChar char="-"/>
            </a:pPr>
            <a:r>
              <a:rPr lang="es-ES" dirty="0" smtClean="0"/>
              <a:t> </a:t>
            </a:r>
            <a:r>
              <a:rPr lang="es-ES" dirty="0" err="1" smtClean="0"/>
              <a:t>Assistant</a:t>
            </a:r>
            <a:r>
              <a:rPr lang="es-ES" dirty="0" smtClean="0"/>
              <a:t> Coach de Kent </a:t>
            </a:r>
            <a:r>
              <a:rPr lang="es-ES" dirty="0" err="1" smtClean="0"/>
              <a:t>State</a:t>
            </a:r>
            <a:r>
              <a:rPr lang="es-ES" dirty="0" smtClean="0"/>
              <a:t> 2003-2006</a:t>
            </a:r>
          </a:p>
          <a:p>
            <a:pPr algn="just">
              <a:buFontTx/>
              <a:buChar char="-"/>
            </a:pPr>
            <a:r>
              <a:rPr lang="es-ES" dirty="0" smtClean="0"/>
              <a:t>Jugadora de Kent </a:t>
            </a:r>
            <a:r>
              <a:rPr lang="es-ES" dirty="0" err="1" smtClean="0"/>
              <a:t>State</a:t>
            </a:r>
            <a:r>
              <a:rPr lang="es-ES" dirty="0" smtClean="0"/>
              <a:t> de 1999 a 2003</a:t>
            </a:r>
          </a:p>
          <a:p>
            <a:pPr algn="just"/>
            <a:endParaRPr lang="es-E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4 CuadroTexto"/>
          <p:cNvSpPr txBox="1"/>
          <p:nvPr/>
        </p:nvSpPr>
        <p:spPr>
          <a:xfrm rot="723264">
            <a:off x="6674798" y="699908"/>
            <a:ext cx="2176872"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S" dirty="0" smtClean="0"/>
              <a:t>Antiguos alumnos</a:t>
            </a:r>
            <a:endParaRPr lang="es-ES" dirty="0"/>
          </a:p>
        </p:txBody>
      </p:sp>
      <p:pic>
        <p:nvPicPr>
          <p:cNvPr id="3"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1" y="0"/>
            <a:ext cx="1043608" cy="1404857"/>
          </a:xfrm>
          <a:prstGeom prst="rect">
            <a:avLst/>
          </a:prstGeom>
          <a:noFill/>
          <a:ln w="9525">
            <a:noFill/>
            <a:miter lim="800000"/>
            <a:headEnd/>
            <a:tailEnd/>
          </a:ln>
        </p:spPr>
      </p:pic>
      <p:sp>
        <p:nvSpPr>
          <p:cNvPr id="2560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sp>
        <p:nvSpPr>
          <p:cNvPr id="8" name="7 Rectángulo"/>
          <p:cNvSpPr/>
          <p:nvPr/>
        </p:nvSpPr>
        <p:spPr>
          <a:xfrm>
            <a:off x="2123728" y="260648"/>
            <a:ext cx="4541997" cy="646331"/>
          </a:xfrm>
          <a:prstGeom prst="rect">
            <a:avLst/>
          </a:prstGeom>
        </p:spPr>
        <p:txBody>
          <a:bodyPr wrap="square">
            <a:spAutoFit/>
          </a:bodyPr>
          <a:lstStyle/>
          <a:p>
            <a:pPr algn="ctr"/>
            <a:r>
              <a:rPr lang="es-E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Jugadores PGA</a:t>
            </a:r>
            <a:endParaRPr lang="es-E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9" name="8 Imagen"/>
          <p:cNvPicPr/>
          <p:nvPr/>
        </p:nvPicPr>
        <p:blipFill>
          <a:blip r:embed="rId3" cstate="print"/>
          <a:srcRect l="24168" t="16196" r="15900"/>
          <a:stretch>
            <a:fillRect/>
          </a:stretch>
        </p:blipFill>
        <p:spPr bwMode="auto">
          <a:xfrm>
            <a:off x="2051720" y="1052736"/>
            <a:ext cx="5472608"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71550" y="1374775"/>
          <a:ext cx="7560840" cy="5006777"/>
        </p:xfrm>
        <a:graphic>
          <a:graphicData uri="http://schemas.openxmlformats.org/drawingml/2006/table">
            <a:tbl>
              <a:tblPr/>
              <a:tblGrid>
                <a:gridCol w="1890210"/>
                <a:gridCol w="702078"/>
                <a:gridCol w="792088"/>
                <a:gridCol w="4176464"/>
              </a:tblGrid>
              <a:tr h="291332">
                <a:tc>
                  <a:txBody>
                    <a:bodyPr/>
                    <a:lstStyle/>
                    <a:p>
                      <a:pPr algn="l"/>
                      <a:r>
                        <a:rPr lang="es-ES" sz="1100" b="1" u="sng" dirty="0" smtClean="0">
                          <a:solidFill>
                            <a:srgbClr val="FFFFFF"/>
                          </a:solidFill>
                          <a:latin typeface="Verdana"/>
                        </a:rPr>
                        <a:t>Nombre</a:t>
                      </a:r>
                      <a:endParaRPr lang="es-ES" sz="1100" b="1" u="sng" dirty="0">
                        <a:solidFill>
                          <a:srgbClr val="FFFFFF"/>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0000"/>
                    </a:solidFill>
                  </a:tcPr>
                </a:tc>
                <a:tc>
                  <a:txBody>
                    <a:bodyPr/>
                    <a:lstStyle/>
                    <a:p>
                      <a:pPr algn="l"/>
                      <a:r>
                        <a:rPr lang="es-ES" sz="1100" b="1" u="sng">
                          <a:solidFill>
                            <a:srgbClr val="FFFFFF"/>
                          </a:solidFill>
                          <a:latin typeface="Verdana"/>
                        </a:rPr>
                        <a:t>Ht.</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0000"/>
                    </a:solidFill>
                  </a:tcPr>
                </a:tc>
                <a:tc>
                  <a:txBody>
                    <a:bodyPr/>
                    <a:lstStyle/>
                    <a:p>
                      <a:pPr algn="l"/>
                      <a:r>
                        <a:rPr lang="es-ES" sz="1100" b="1" u="sng" dirty="0" smtClean="0">
                          <a:solidFill>
                            <a:srgbClr val="FFFFFF"/>
                          </a:solidFill>
                          <a:latin typeface="Verdana"/>
                        </a:rPr>
                        <a:t>Clase.</a:t>
                      </a:r>
                      <a:endParaRPr lang="es-ES" sz="1100" b="1" u="sng" dirty="0">
                        <a:solidFill>
                          <a:srgbClr val="FFFFFF"/>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0000"/>
                    </a:solidFill>
                  </a:tcPr>
                </a:tc>
                <a:tc>
                  <a:txBody>
                    <a:bodyPr/>
                    <a:lstStyle/>
                    <a:p>
                      <a:pPr algn="l"/>
                      <a:r>
                        <a:rPr lang="es-ES" sz="1100" b="1" dirty="0" smtClean="0">
                          <a:solidFill>
                            <a:srgbClr val="FFFFFF"/>
                          </a:solidFill>
                          <a:latin typeface="Verdana"/>
                        </a:rPr>
                        <a:t>Localidad de Nacimiento / Ultimo colegio</a:t>
                      </a:r>
                      <a:endParaRPr lang="es-ES" sz="1100" b="1" dirty="0">
                        <a:solidFill>
                          <a:srgbClr val="FFFFFF"/>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990000"/>
                    </a:solidFill>
                  </a:tcPr>
                </a:tc>
              </a:tr>
              <a:tr h="476958">
                <a:tc>
                  <a:txBody>
                    <a:bodyPr/>
                    <a:lstStyle/>
                    <a:p>
                      <a:pPr algn="l"/>
                      <a:r>
                        <a:rPr lang="es-ES" sz="1100" b="0" i="0" u="sng">
                          <a:solidFill>
                            <a:srgbClr val="9B0000"/>
                          </a:solidFill>
                          <a:latin typeface="Verdana"/>
                          <a:hlinkClick r:id="rId2"/>
                        </a:rPr>
                        <a:t>Ancer, Abraham</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5-7</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SO</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Mission, Texas (Odessa Junior College)</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476958">
                <a:tc>
                  <a:txBody>
                    <a:bodyPr/>
                    <a:lstStyle/>
                    <a:p>
                      <a:pPr algn="l"/>
                      <a:r>
                        <a:rPr lang="es-ES" sz="1100" b="0" i="0" u="sng">
                          <a:solidFill>
                            <a:srgbClr val="9B0000"/>
                          </a:solidFill>
                          <a:latin typeface="Verdana"/>
                          <a:hlinkClick r:id="rId3"/>
                        </a:rPr>
                        <a:t>Bell, Brandon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SO</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Norman, Okla. (Norman North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291332">
                <a:tc>
                  <a:txBody>
                    <a:bodyPr/>
                    <a:lstStyle/>
                    <a:p>
                      <a:pPr algn="l"/>
                      <a:r>
                        <a:rPr lang="es-ES" sz="1100" b="0" i="0" u="sng">
                          <a:solidFill>
                            <a:srgbClr val="9B0000"/>
                          </a:solidFill>
                          <a:latin typeface="Verdana"/>
                          <a:hlinkClick r:id="rId4"/>
                        </a:rPr>
                        <a:t>Braver, Sam</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SO</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Roswell, Ga. (South Carolina)</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5"/>
                        </a:rPr>
                        <a:t>Castiello, Eduardo</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FR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Guadalajara, Mexico (Liceo del Valle)</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6"/>
                        </a:rPr>
                        <a:t>Hughes, Nathan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5-11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FR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Bartlesville, Okla. (Bartlesville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291332">
                <a:tc>
                  <a:txBody>
                    <a:bodyPr/>
                    <a:lstStyle/>
                    <a:p>
                      <a:pPr algn="l"/>
                      <a:r>
                        <a:rPr lang="es-ES" sz="1100" b="0" i="0" u="sng">
                          <a:solidFill>
                            <a:srgbClr val="9B0000"/>
                          </a:solidFill>
                          <a:latin typeface="Verdana"/>
                          <a:hlinkClick r:id="rId7"/>
                        </a:rPr>
                        <a:t>Klaus, Ben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5-10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JR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dirty="0" err="1">
                          <a:solidFill>
                            <a:srgbClr val="222222"/>
                          </a:solidFill>
                          <a:latin typeface="Verdana"/>
                        </a:rPr>
                        <a:t>Edmond</a:t>
                      </a:r>
                      <a:r>
                        <a:rPr lang="es-ES" sz="1100" b="0" i="0" dirty="0">
                          <a:solidFill>
                            <a:srgbClr val="222222"/>
                          </a:solidFill>
                          <a:latin typeface="Verdana"/>
                        </a:rPr>
                        <a:t>, </a:t>
                      </a:r>
                      <a:r>
                        <a:rPr lang="es-ES" sz="1100" b="0" i="0" dirty="0" err="1">
                          <a:solidFill>
                            <a:srgbClr val="222222"/>
                          </a:solidFill>
                          <a:latin typeface="Verdana"/>
                        </a:rPr>
                        <a:t>Okla</a:t>
                      </a:r>
                      <a:r>
                        <a:rPr lang="es-ES" sz="1100" b="0" i="0" dirty="0">
                          <a:solidFill>
                            <a:srgbClr val="222222"/>
                          </a:solidFill>
                          <a:latin typeface="Verdana"/>
                        </a:rPr>
                        <a:t>. (</a:t>
                      </a:r>
                      <a:r>
                        <a:rPr lang="es-ES" sz="1100" b="0" i="0" dirty="0" err="1">
                          <a:solidFill>
                            <a:srgbClr val="222222"/>
                          </a:solidFill>
                          <a:latin typeface="Verdana"/>
                        </a:rPr>
                        <a:t>Vanderbilt</a:t>
                      </a:r>
                      <a:r>
                        <a:rPr lang="es-ES" sz="1100" b="0" i="0" dirty="0">
                          <a:solidFill>
                            <a:srgbClr val="222222"/>
                          </a:solidFill>
                          <a:latin typeface="Verdana"/>
                        </a:rPr>
                        <a:t>)</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291332">
                <a:tc>
                  <a:txBody>
                    <a:bodyPr/>
                    <a:lstStyle/>
                    <a:p>
                      <a:pPr algn="l"/>
                      <a:r>
                        <a:rPr lang="es-ES" sz="1100" b="0" i="0" u="sng">
                          <a:solidFill>
                            <a:srgbClr val="9B0000"/>
                          </a:solidFill>
                          <a:latin typeface="Verdana"/>
                          <a:hlinkClick r:id="rId8"/>
                        </a:rPr>
                        <a:t>Kropp, Will</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6-2</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SO</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Edmond, Okla. (Georgia)</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291332">
                <a:tc>
                  <a:txBody>
                    <a:bodyPr/>
                    <a:lstStyle/>
                    <a:p>
                      <a:pPr algn="l"/>
                      <a:r>
                        <a:rPr lang="es-ES" sz="1100" b="0" i="0" u="sng">
                          <a:solidFill>
                            <a:srgbClr val="9B0000"/>
                          </a:solidFill>
                          <a:latin typeface="Verdana"/>
                          <a:hlinkClick r:id="rId9"/>
                        </a:rPr>
                        <a:t>Lee, Kevin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5-7</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FR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nl-NL" sz="1100" b="0" i="0">
                          <a:solidFill>
                            <a:srgbClr val="222222"/>
                          </a:solidFill>
                          <a:latin typeface="Verdana"/>
                        </a:rPr>
                        <a:t>Dacula, Ga. (Mill Creek HS)</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10"/>
                        </a:rPr>
                        <a:t>Logan, Liam</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Ft. Worth, Texas (Paschal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476958">
                <a:tc>
                  <a:txBody>
                    <a:bodyPr/>
                    <a:lstStyle/>
                    <a:p>
                      <a:pPr algn="l"/>
                      <a:r>
                        <a:rPr lang="es-ES" sz="1100" b="0" i="0" u="sng">
                          <a:solidFill>
                            <a:srgbClr val="9B0000"/>
                          </a:solidFill>
                          <a:latin typeface="Verdana"/>
                          <a:hlinkClick r:id="rId11"/>
                        </a:rPr>
                        <a:t>Pumphrey, Riley</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RS JR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Georgetown, Texas (Georgetown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12"/>
                        </a:rPr>
                        <a:t>Schoolcraft, Michael</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5-11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FR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Denver, Colo. (Valor Christian HS)</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384145">
                <a:tc>
                  <a:txBody>
                    <a:bodyPr/>
                    <a:lstStyle/>
                    <a:p>
                      <a:pPr algn="l"/>
                      <a:r>
                        <a:rPr lang="es-ES" sz="1100" b="0" i="0" u="sng">
                          <a:solidFill>
                            <a:srgbClr val="9B0000"/>
                          </a:solidFill>
                          <a:latin typeface="Verdana"/>
                          <a:hlinkClick r:id="rId13"/>
                        </a:rPr>
                        <a:t>Sirman, Ryan</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6-1</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n-US" sz="1100" b="0" i="0">
                          <a:solidFill>
                            <a:srgbClr val="222222"/>
                          </a:solidFill>
                          <a:latin typeface="Verdana"/>
                        </a:rPr>
                        <a:t>Tyler, Texas (Grace Community High School)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r h="198518">
                <a:tc>
                  <a:txBody>
                    <a:bodyPr/>
                    <a:lstStyle/>
                    <a:p>
                      <a:pPr algn="l"/>
                      <a:r>
                        <a:rPr lang="es-ES" sz="1100" b="0" i="0" u="sng">
                          <a:solidFill>
                            <a:srgbClr val="9B0000"/>
                          </a:solidFill>
                          <a:latin typeface="Verdana"/>
                          <a:hlinkClick r:id="rId14"/>
                        </a:rPr>
                        <a:t>Wilson, Chris</a:t>
                      </a:r>
                      <a:endParaRPr lang="es-ES" sz="1100" b="0" i="0">
                        <a:solidFill>
                          <a:srgbClr val="222222"/>
                        </a:solidFill>
                        <a:latin typeface="Verdana"/>
                      </a:endParaRP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5-10</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a:solidFill>
                            <a:srgbClr val="222222"/>
                          </a:solidFill>
                          <a:latin typeface="Verdana"/>
                        </a:rPr>
                        <a:t>SR</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a:r>
                        <a:rPr lang="es-ES" sz="1100" b="0" i="0" dirty="0">
                          <a:solidFill>
                            <a:srgbClr val="222222"/>
                          </a:solidFill>
                          <a:latin typeface="Verdana"/>
                        </a:rPr>
                        <a:t>Tulsa, </a:t>
                      </a:r>
                      <a:r>
                        <a:rPr lang="es-ES" sz="1100" b="0" i="0" dirty="0" err="1">
                          <a:solidFill>
                            <a:srgbClr val="222222"/>
                          </a:solidFill>
                          <a:latin typeface="Verdana"/>
                        </a:rPr>
                        <a:t>Okla</a:t>
                      </a:r>
                      <a:r>
                        <a:rPr lang="es-ES" sz="1100" b="0" i="0" dirty="0">
                          <a:solidFill>
                            <a:srgbClr val="222222"/>
                          </a:solidFill>
                          <a:latin typeface="Verdana"/>
                        </a:rPr>
                        <a:t>. (</a:t>
                      </a:r>
                      <a:r>
                        <a:rPr lang="es-ES" sz="1100" b="0" i="0" dirty="0" err="1">
                          <a:solidFill>
                            <a:srgbClr val="222222"/>
                          </a:solidFill>
                          <a:latin typeface="Verdana"/>
                        </a:rPr>
                        <a:t>Cascia</a:t>
                      </a:r>
                      <a:r>
                        <a:rPr lang="es-ES" sz="1100" b="0" i="0" dirty="0">
                          <a:solidFill>
                            <a:srgbClr val="222222"/>
                          </a:solidFill>
                          <a:latin typeface="Verdana"/>
                        </a:rPr>
                        <a:t> Hall)</a:t>
                      </a:r>
                    </a:p>
                  </a:txBody>
                  <a:tcPr marL="5232" marR="5232" marT="5232" marB="5232"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bl>
          </a:graphicData>
        </a:graphic>
      </p:graphicFrame>
      <p:sp>
        <p:nvSpPr>
          <p:cNvPr id="8271"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pic>
        <p:nvPicPr>
          <p:cNvPr id="8272" name="Picture 2" descr="http://3.bp.blogspot.com/_bWSntmcHFus/SSjEzT9jsbI/AAAAAAAABbk/lWcFu0oGH5Q/s400/university-of-oklahoma-logo.jpg"/>
          <p:cNvPicPr>
            <a:picLocks noChangeAspect="1" noChangeArrowheads="1"/>
          </p:cNvPicPr>
          <p:nvPr/>
        </p:nvPicPr>
        <p:blipFill>
          <a:blip r:embed="rId15" cstate="print"/>
          <a:srcRect/>
          <a:stretch>
            <a:fillRect/>
          </a:stretch>
        </p:blipFill>
        <p:spPr bwMode="auto">
          <a:xfrm>
            <a:off x="0" y="0"/>
            <a:ext cx="971550" cy="1308100"/>
          </a:xfrm>
          <a:prstGeom prst="rect">
            <a:avLst/>
          </a:prstGeom>
          <a:noFill/>
          <a:ln w="9525">
            <a:noFill/>
            <a:miter lim="800000"/>
            <a:headEnd/>
            <a:tailEnd/>
          </a:ln>
        </p:spPr>
      </p:pic>
      <p:sp>
        <p:nvSpPr>
          <p:cNvPr id="5" name="4 Rectángulo"/>
          <p:cNvSpPr/>
          <p:nvPr/>
        </p:nvSpPr>
        <p:spPr>
          <a:xfrm>
            <a:off x="3182324" y="476672"/>
            <a:ext cx="3909956"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Equipo Masculino de Golf</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2010-2011</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755650" y="3284538"/>
          <a:ext cx="7848871" cy="2790939"/>
        </p:xfrm>
        <a:graphic>
          <a:graphicData uri="http://schemas.openxmlformats.org/drawingml/2006/table">
            <a:tbl>
              <a:tblPr/>
              <a:tblGrid>
                <a:gridCol w="1627855"/>
                <a:gridCol w="3110508"/>
                <a:gridCol w="3110508"/>
              </a:tblGrid>
              <a:tr h="305934">
                <a:tc>
                  <a:txBody>
                    <a:bodyPr/>
                    <a:lstStyle/>
                    <a:p>
                      <a:pPr>
                        <a:lnSpc>
                          <a:spcPts val="1200"/>
                        </a:lnSpc>
                        <a:spcAft>
                          <a:spcPts val="0"/>
                        </a:spcAft>
                      </a:pPr>
                      <a:r>
                        <a:rPr lang="es-ES" sz="1100" b="1" dirty="0">
                          <a:solidFill>
                            <a:srgbClr val="FFFFFF"/>
                          </a:solidFill>
                          <a:latin typeface="Verdana"/>
                          <a:ea typeface="Times New Roman"/>
                          <a:cs typeface="Times New Roman"/>
                        </a:rPr>
                        <a:t>Fecha</a:t>
                      </a:r>
                      <a:endParaRPr lang="es-ES" sz="110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lnSpc>
                          <a:spcPts val="1200"/>
                        </a:lnSpc>
                        <a:spcAft>
                          <a:spcPts val="0"/>
                        </a:spcAft>
                      </a:pPr>
                      <a:r>
                        <a:rPr lang="es-ES" sz="1100" b="1">
                          <a:solidFill>
                            <a:srgbClr val="FFFFFF"/>
                          </a:solidFill>
                          <a:latin typeface="Verdana"/>
                          <a:ea typeface="Times New Roman"/>
                          <a:cs typeface="Times New Roman"/>
                        </a:rPr>
                        <a:t>Torneo</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lnSpc>
                          <a:spcPts val="1200"/>
                        </a:lnSpc>
                        <a:spcAft>
                          <a:spcPts val="0"/>
                        </a:spcAft>
                      </a:pPr>
                      <a:r>
                        <a:rPr lang="es-ES" sz="1100" b="1">
                          <a:solidFill>
                            <a:srgbClr val="FFFFFF"/>
                          </a:solidFill>
                          <a:latin typeface="Verdana"/>
                          <a:ea typeface="Times New Roman"/>
                          <a:cs typeface="Times New Roman"/>
                        </a:rPr>
                        <a:t>Localidad</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254945">
                <a:tc>
                  <a:txBody>
                    <a:bodyPr/>
                    <a:lstStyle/>
                    <a:p>
                      <a:pPr>
                        <a:lnSpc>
                          <a:spcPts val="1200"/>
                        </a:lnSpc>
                        <a:spcAft>
                          <a:spcPts val="0"/>
                        </a:spcAft>
                      </a:pPr>
                      <a:r>
                        <a:rPr lang="es-ES" sz="1100" dirty="0">
                          <a:solidFill>
                            <a:srgbClr val="000000"/>
                          </a:solidFill>
                          <a:latin typeface="Verdana"/>
                          <a:ea typeface="Times New Roman"/>
                          <a:cs typeface="Times New Roman"/>
                        </a:rPr>
                        <a:t>02/14/11</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Oak Hills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Antonio, Texas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02/15/11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Oak Hills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Antonio, Texas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02/20/11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Juan, P.R.</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02/21/11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Juan, P.R.</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02/22/11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Puerto Rico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San Juan, P.R.</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03/17/11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Desert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Goodyear,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03/18/11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Desert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Goodyear,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03/19/11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Desert Shootout</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Goodyear, Ariz.</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0">
                <a:tc>
                  <a:txBody>
                    <a:bodyPr/>
                    <a:lstStyle/>
                    <a:p>
                      <a:pPr>
                        <a:lnSpc>
                          <a:spcPts val="1200"/>
                        </a:lnSpc>
                        <a:spcAft>
                          <a:spcPts val="0"/>
                        </a:spcAft>
                      </a:pPr>
                      <a:r>
                        <a:rPr lang="es-ES" sz="1100">
                          <a:solidFill>
                            <a:srgbClr val="000000"/>
                          </a:solidFill>
                          <a:latin typeface="Verdana"/>
                          <a:ea typeface="Times New Roman"/>
                          <a:cs typeface="Times New Roman"/>
                        </a:rPr>
                        <a:t>03/25/11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a:solidFill>
                            <a:srgbClr val="000000"/>
                          </a:solidFill>
                          <a:latin typeface="Verdana"/>
                          <a:ea typeface="Times New Roman"/>
                          <a:cs typeface="Times New Roman"/>
                        </a:rPr>
                        <a:t>Border Olympics</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dirty="0">
                          <a:solidFill>
                            <a:srgbClr val="000000"/>
                          </a:solidFill>
                          <a:latin typeface="Verdana"/>
                          <a:ea typeface="Times New Roman"/>
                          <a:cs typeface="Times New Roman"/>
                        </a:rPr>
                        <a:t>Laredo, Texas</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r>
              <a:tr h="254945">
                <a:tc>
                  <a:txBody>
                    <a:bodyPr/>
                    <a:lstStyle/>
                    <a:p>
                      <a:pPr>
                        <a:lnSpc>
                          <a:spcPts val="1200"/>
                        </a:lnSpc>
                        <a:spcAft>
                          <a:spcPts val="0"/>
                        </a:spcAft>
                      </a:pPr>
                      <a:r>
                        <a:rPr lang="es-ES" sz="1100">
                          <a:solidFill>
                            <a:srgbClr val="000000"/>
                          </a:solidFill>
                          <a:latin typeface="Verdana"/>
                          <a:ea typeface="Times New Roman"/>
                          <a:cs typeface="Times New Roman"/>
                        </a:rPr>
                        <a:t>03/26/11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dirty="0" err="1">
                          <a:solidFill>
                            <a:srgbClr val="000000"/>
                          </a:solidFill>
                          <a:latin typeface="Verdana"/>
                          <a:ea typeface="Times New Roman"/>
                          <a:cs typeface="Times New Roman"/>
                        </a:rPr>
                        <a:t>Border</a:t>
                      </a:r>
                      <a:r>
                        <a:rPr lang="es-ES" sz="1100" dirty="0">
                          <a:solidFill>
                            <a:srgbClr val="000000"/>
                          </a:solidFill>
                          <a:latin typeface="Verdana"/>
                          <a:ea typeface="Times New Roman"/>
                          <a:cs typeface="Times New Roman"/>
                        </a:rPr>
                        <a:t> </a:t>
                      </a:r>
                      <a:r>
                        <a:rPr lang="es-ES" sz="1100" dirty="0" err="1">
                          <a:solidFill>
                            <a:srgbClr val="000000"/>
                          </a:solidFill>
                          <a:latin typeface="Verdana"/>
                          <a:ea typeface="Times New Roman"/>
                          <a:cs typeface="Times New Roman"/>
                        </a:rPr>
                        <a:t>Olympics</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100" dirty="0">
                          <a:solidFill>
                            <a:srgbClr val="000000"/>
                          </a:solidFill>
                          <a:latin typeface="Verdana"/>
                          <a:ea typeface="Times New Roman"/>
                          <a:cs typeface="Times New Roman"/>
                        </a:rPr>
                        <a:t>Laredo, Texas</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pic>
        <p:nvPicPr>
          <p:cNvPr id="9252"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971550" cy="1308100"/>
          </a:xfrm>
          <a:prstGeom prst="rect">
            <a:avLst/>
          </a:prstGeom>
          <a:noFill/>
          <a:ln w="9525">
            <a:noFill/>
            <a:miter lim="800000"/>
            <a:headEnd/>
            <a:tailEnd/>
          </a:ln>
        </p:spPr>
      </p:pic>
      <p:sp>
        <p:nvSpPr>
          <p:cNvPr id="4" name="3 Rectángulo"/>
          <p:cNvSpPr/>
          <p:nvPr/>
        </p:nvSpPr>
        <p:spPr>
          <a:xfrm>
            <a:off x="2286000" y="836713"/>
            <a:ext cx="4572000"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Torneos Golf Masculino</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Primer Trimestre 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395288" y="1397000"/>
          <a:ext cx="8424936" cy="5200354"/>
        </p:xfrm>
        <a:graphic>
          <a:graphicData uri="http://schemas.openxmlformats.org/drawingml/2006/table">
            <a:tbl>
              <a:tblPr/>
              <a:tblGrid>
                <a:gridCol w="2808312"/>
                <a:gridCol w="936104"/>
                <a:gridCol w="4680520"/>
              </a:tblGrid>
              <a:tr h="380273">
                <a:tc>
                  <a:txBody>
                    <a:bodyPr/>
                    <a:lstStyle/>
                    <a:p>
                      <a:r>
                        <a:rPr lang="es-ES" sz="1200" b="1" i="0" dirty="0" smtClean="0">
                          <a:solidFill>
                            <a:srgbClr val="222222"/>
                          </a:solidFill>
                          <a:latin typeface="Verdana"/>
                        </a:rPr>
                        <a:t>Nombre</a:t>
                      </a:r>
                      <a:endParaRPr lang="es-ES" sz="1200" b="0" i="0" dirty="0">
                        <a:solidFill>
                          <a:srgbClr val="222222"/>
                        </a:solidFill>
                        <a:latin typeface="Verdana"/>
                      </a:endParaRPr>
                    </a:p>
                  </a:txBody>
                  <a:tcPr marL="9649" marR="9649" marT="9649" marB="9649" anchor="ctr">
                    <a:lnL>
                      <a:noFill/>
                    </a:lnL>
                    <a:lnR>
                      <a:noFill/>
                    </a:lnR>
                    <a:lnT>
                      <a:noFill/>
                    </a:lnT>
                    <a:lnB>
                      <a:noFill/>
                    </a:lnB>
                    <a:solidFill>
                      <a:srgbClr val="990000"/>
                    </a:solidFill>
                  </a:tcPr>
                </a:tc>
                <a:tc>
                  <a:txBody>
                    <a:bodyPr/>
                    <a:lstStyle/>
                    <a:p>
                      <a:r>
                        <a:rPr lang="es-ES" sz="1200" b="1" i="0" dirty="0" smtClean="0">
                          <a:solidFill>
                            <a:srgbClr val="222222"/>
                          </a:solidFill>
                          <a:latin typeface="Verdana"/>
                        </a:rPr>
                        <a:t>Clase</a:t>
                      </a:r>
                      <a:endParaRPr lang="es-ES" sz="1200" b="0" i="0" dirty="0">
                        <a:solidFill>
                          <a:srgbClr val="222222"/>
                        </a:solidFill>
                        <a:latin typeface="Verdana"/>
                      </a:endParaRPr>
                    </a:p>
                  </a:txBody>
                  <a:tcPr marL="9649" marR="9649" marT="9649" marB="9649" anchor="ctr">
                    <a:lnL>
                      <a:noFill/>
                    </a:lnL>
                    <a:lnR>
                      <a:noFill/>
                    </a:lnR>
                    <a:lnT>
                      <a:noFill/>
                    </a:lnT>
                    <a:lnB>
                      <a:noFill/>
                    </a:lnB>
                    <a:solidFill>
                      <a:srgbClr val="990000"/>
                    </a:solidFill>
                  </a:tcPr>
                </a:tc>
                <a:tc>
                  <a:txBody>
                    <a:bodyPr/>
                    <a:lstStyle/>
                    <a:p>
                      <a:r>
                        <a:rPr lang="es-ES" sz="1200" b="1" i="0" dirty="0" smtClean="0">
                          <a:solidFill>
                            <a:srgbClr val="222222"/>
                          </a:solidFill>
                          <a:latin typeface="Verdana"/>
                        </a:rPr>
                        <a:t>Localidad Nacimiento/Ultimo colegio</a:t>
                      </a:r>
                      <a:endParaRPr lang="es-ES" sz="1200" b="0" i="0" dirty="0">
                        <a:solidFill>
                          <a:srgbClr val="222222"/>
                        </a:solidFill>
                        <a:latin typeface="Verdana"/>
                      </a:endParaRPr>
                    </a:p>
                  </a:txBody>
                  <a:tcPr marL="9649" marR="9649" marT="9649" marB="9649" anchor="ctr">
                    <a:lnL>
                      <a:noFill/>
                    </a:lnL>
                    <a:lnR>
                      <a:noFill/>
                    </a:lnR>
                    <a:lnT>
                      <a:noFill/>
                    </a:lnT>
                    <a:lnB>
                      <a:noFill/>
                    </a:lnB>
                    <a:solidFill>
                      <a:srgbClr val="990000"/>
                    </a:solidFill>
                  </a:tcPr>
                </a:tc>
              </a:tr>
              <a:tr h="558063">
                <a:tc>
                  <a:txBody>
                    <a:bodyPr/>
                    <a:lstStyle/>
                    <a:p>
                      <a:pPr algn="l"/>
                      <a:r>
                        <a:rPr lang="es-ES" sz="1200" b="0" i="0" u="sng">
                          <a:solidFill>
                            <a:srgbClr val="9B0000"/>
                          </a:solidFill>
                          <a:latin typeface="Verdana"/>
                          <a:hlinkClick r:id="rId2"/>
                        </a:rPr>
                        <a:t>Collins, Brooke</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JR</a:t>
                      </a:r>
                    </a:p>
                  </a:txBody>
                  <a:tcPr marL="9649" marR="9649" marT="9649" marB="9649" anchor="ctr">
                    <a:lnL>
                      <a:noFill/>
                    </a:lnL>
                    <a:lnR>
                      <a:noFill/>
                    </a:lnR>
                    <a:lnT>
                      <a:noFill/>
                    </a:lnT>
                    <a:lnB>
                      <a:noFill/>
                    </a:lnB>
                    <a:solidFill>
                      <a:srgbClr val="FFFFFF"/>
                    </a:solidFill>
                  </a:tcPr>
                </a:tc>
                <a:tc>
                  <a:txBody>
                    <a:bodyPr/>
                    <a:lstStyle/>
                    <a:p>
                      <a:pPr algn="l"/>
                      <a:r>
                        <a:rPr lang="en-US" sz="1200" b="0" i="0">
                          <a:solidFill>
                            <a:srgbClr val="222222"/>
                          </a:solidFill>
                          <a:latin typeface="Verdana"/>
                        </a:rPr>
                        <a:t>Louisville, Colo. (Monarch High School)</a:t>
                      </a:r>
                    </a:p>
                  </a:txBody>
                  <a:tcPr marL="9649" marR="9649" marT="9649" marB="9649" anchor="ctr">
                    <a:lnL>
                      <a:noFill/>
                    </a:lnL>
                    <a:lnR>
                      <a:noFill/>
                    </a:lnR>
                    <a:lnT>
                      <a:noFill/>
                    </a:lnT>
                    <a:lnB>
                      <a:noFill/>
                    </a:lnB>
                    <a:solidFill>
                      <a:srgbClr val="FFFFFF"/>
                    </a:solidFill>
                  </a:tcPr>
                </a:tc>
              </a:tr>
              <a:tr h="558063">
                <a:tc>
                  <a:txBody>
                    <a:bodyPr/>
                    <a:lstStyle/>
                    <a:p>
                      <a:pPr algn="l"/>
                      <a:r>
                        <a:rPr lang="es-ES" sz="1200" b="0" i="0" u="sng">
                          <a:solidFill>
                            <a:srgbClr val="9B0000"/>
                          </a:solidFill>
                          <a:latin typeface="Verdana"/>
                          <a:hlinkClick r:id="rId3"/>
                        </a:rPr>
                        <a:t>Collins, Emily</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FR</a:t>
                      </a:r>
                    </a:p>
                  </a:txBody>
                  <a:tcPr marL="9649" marR="9649" marT="9649" marB="9649" anchor="ctr">
                    <a:lnL>
                      <a:noFill/>
                    </a:lnL>
                    <a:lnR>
                      <a:noFill/>
                    </a:lnR>
                    <a:lnT>
                      <a:noFill/>
                    </a:lnT>
                    <a:lnB>
                      <a:noFill/>
                    </a:lnB>
                    <a:solidFill>
                      <a:srgbClr val="FFFFFF"/>
                    </a:solidFill>
                  </a:tcPr>
                </a:tc>
                <a:tc>
                  <a:txBody>
                    <a:bodyPr/>
                    <a:lstStyle/>
                    <a:p>
                      <a:pPr algn="l"/>
                      <a:r>
                        <a:rPr lang="en-US" sz="1200" b="0" i="0">
                          <a:solidFill>
                            <a:srgbClr val="222222"/>
                          </a:solidFill>
                          <a:latin typeface="Verdana"/>
                        </a:rPr>
                        <a:t>Colleyville, Texas (Nolan Catholic H.S.)</a:t>
                      </a:r>
                    </a:p>
                  </a:txBody>
                  <a:tcPr marL="9649" marR="9649" marT="9649" marB="9649" anchor="ctr">
                    <a:lnL>
                      <a:noFill/>
                    </a:lnL>
                    <a:lnR>
                      <a:noFill/>
                    </a:lnR>
                    <a:lnT>
                      <a:noFill/>
                    </a:lnT>
                    <a:lnB>
                      <a:noFill/>
                    </a:lnB>
                    <a:solidFill>
                      <a:srgbClr val="FFFFFF"/>
                    </a:solidFill>
                  </a:tcPr>
                </a:tc>
              </a:tr>
              <a:tr h="380273">
                <a:tc>
                  <a:txBody>
                    <a:bodyPr/>
                    <a:lstStyle/>
                    <a:p>
                      <a:pPr algn="l"/>
                      <a:r>
                        <a:rPr lang="es-ES" sz="1200" b="0" i="0" u="sng">
                          <a:solidFill>
                            <a:srgbClr val="9B0000"/>
                          </a:solidFill>
                          <a:latin typeface="Verdana"/>
                          <a:hlinkClick r:id="rId4"/>
                        </a:rPr>
                        <a:t>Hemingway, Sara</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SR</a:t>
                      </a: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Kingwood, Texas (Texas A&amp;M)</a:t>
                      </a:r>
                    </a:p>
                  </a:txBody>
                  <a:tcPr marL="9649" marR="9649" marT="9649" marB="9649" anchor="ctr">
                    <a:lnL>
                      <a:noFill/>
                    </a:lnL>
                    <a:lnR>
                      <a:noFill/>
                    </a:lnR>
                    <a:lnT>
                      <a:noFill/>
                    </a:lnT>
                    <a:lnB>
                      <a:noFill/>
                    </a:lnB>
                    <a:solidFill>
                      <a:srgbClr val="FFFFFF"/>
                    </a:solidFill>
                  </a:tcPr>
                </a:tc>
              </a:tr>
              <a:tr h="913642">
                <a:tc>
                  <a:txBody>
                    <a:bodyPr/>
                    <a:lstStyle/>
                    <a:p>
                      <a:pPr algn="l"/>
                      <a:r>
                        <a:rPr lang="es-ES" sz="1200" b="0" i="0" u="sng">
                          <a:solidFill>
                            <a:srgbClr val="9B0000"/>
                          </a:solidFill>
                          <a:latin typeface="Verdana"/>
                          <a:hlinkClick r:id="rId5"/>
                        </a:rPr>
                        <a:t>Jao-Javanil, Chirapat</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FR</a:t>
                      </a:r>
                    </a:p>
                  </a:txBody>
                  <a:tcPr marL="9649" marR="9649" marT="9649" marB="9649" anchor="ctr">
                    <a:lnL>
                      <a:noFill/>
                    </a:lnL>
                    <a:lnR>
                      <a:noFill/>
                    </a:lnR>
                    <a:lnT>
                      <a:noFill/>
                    </a:lnT>
                    <a:lnB>
                      <a:noFill/>
                    </a:lnB>
                    <a:solidFill>
                      <a:srgbClr val="FFFFFF"/>
                    </a:solidFill>
                  </a:tcPr>
                </a:tc>
                <a:tc>
                  <a:txBody>
                    <a:bodyPr/>
                    <a:lstStyle/>
                    <a:p>
                      <a:pPr algn="l"/>
                      <a:r>
                        <a:rPr lang="en-US" sz="1200" b="0" i="0">
                          <a:solidFill>
                            <a:srgbClr val="222222"/>
                          </a:solidFill>
                          <a:latin typeface="Verdana"/>
                        </a:rPr>
                        <a:t>Hua-Hin, Thailand (Somtawin Witead Suksa Huaymongkhon School)</a:t>
                      </a:r>
                    </a:p>
                  </a:txBody>
                  <a:tcPr marL="9649" marR="9649" marT="9649" marB="9649" anchor="ctr">
                    <a:lnL>
                      <a:noFill/>
                    </a:lnL>
                    <a:lnR>
                      <a:noFill/>
                    </a:lnR>
                    <a:lnT>
                      <a:noFill/>
                    </a:lnT>
                    <a:lnB>
                      <a:noFill/>
                    </a:lnB>
                    <a:solidFill>
                      <a:srgbClr val="FFFFFF"/>
                    </a:solidFill>
                  </a:tcPr>
                </a:tc>
              </a:tr>
              <a:tr h="380273">
                <a:tc>
                  <a:txBody>
                    <a:bodyPr/>
                    <a:lstStyle/>
                    <a:p>
                      <a:pPr algn="l"/>
                      <a:r>
                        <a:rPr lang="es-ES" sz="1200" b="0" i="0" u="sng">
                          <a:solidFill>
                            <a:srgbClr val="9B0000"/>
                          </a:solidFill>
                          <a:latin typeface="Verdana"/>
                          <a:hlinkClick r:id="rId6"/>
                        </a:rPr>
                        <a:t>Montoya, Mariah</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FR</a:t>
                      </a: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Lubbock, Texas (Coronado H.S.)</a:t>
                      </a:r>
                    </a:p>
                  </a:txBody>
                  <a:tcPr marL="9649" marR="9649" marT="9649" marB="9649" anchor="ctr">
                    <a:lnL>
                      <a:noFill/>
                    </a:lnL>
                    <a:lnR>
                      <a:noFill/>
                    </a:lnR>
                    <a:lnT>
                      <a:noFill/>
                    </a:lnT>
                    <a:lnB>
                      <a:noFill/>
                    </a:lnB>
                    <a:solidFill>
                      <a:srgbClr val="FFFFFF"/>
                    </a:solidFill>
                  </a:tcPr>
                </a:tc>
              </a:tr>
              <a:tr h="558063">
                <a:tc>
                  <a:txBody>
                    <a:bodyPr/>
                    <a:lstStyle/>
                    <a:p>
                      <a:pPr algn="l"/>
                      <a:r>
                        <a:rPr lang="es-ES" sz="1200" b="0" i="0" u="sng">
                          <a:solidFill>
                            <a:srgbClr val="9B0000"/>
                          </a:solidFill>
                          <a:latin typeface="Verdana"/>
                          <a:hlinkClick r:id="rId7"/>
                        </a:rPr>
                        <a:t>Mueller, Ellen</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SR</a:t>
                      </a:r>
                    </a:p>
                  </a:txBody>
                  <a:tcPr marL="9649" marR="9649" marT="9649" marB="9649" anchor="ctr">
                    <a:lnL>
                      <a:noFill/>
                    </a:lnL>
                    <a:lnR>
                      <a:noFill/>
                    </a:lnR>
                    <a:lnT>
                      <a:noFill/>
                    </a:lnT>
                    <a:lnB>
                      <a:noFill/>
                    </a:lnB>
                    <a:solidFill>
                      <a:srgbClr val="FFFFFF"/>
                    </a:solidFill>
                  </a:tcPr>
                </a:tc>
                <a:tc>
                  <a:txBody>
                    <a:bodyPr/>
                    <a:lstStyle/>
                    <a:p>
                      <a:pPr algn="l"/>
                      <a:r>
                        <a:rPr lang="en-US" sz="1200" b="0" i="0">
                          <a:solidFill>
                            <a:srgbClr val="222222"/>
                          </a:solidFill>
                          <a:latin typeface="Verdana"/>
                        </a:rPr>
                        <a:t>Evansville, Ind. (Reitz Memorial High School)</a:t>
                      </a:r>
                    </a:p>
                  </a:txBody>
                  <a:tcPr marL="9649" marR="9649" marT="9649" marB="9649" anchor="ctr">
                    <a:lnL>
                      <a:noFill/>
                    </a:lnL>
                    <a:lnR>
                      <a:noFill/>
                    </a:lnR>
                    <a:lnT>
                      <a:noFill/>
                    </a:lnT>
                    <a:lnB>
                      <a:noFill/>
                    </a:lnB>
                    <a:solidFill>
                      <a:srgbClr val="FFFFFF"/>
                    </a:solidFill>
                  </a:tcPr>
                </a:tc>
              </a:tr>
              <a:tr h="735852">
                <a:tc>
                  <a:txBody>
                    <a:bodyPr/>
                    <a:lstStyle/>
                    <a:p>
                      <a:pPr algn="l"/>
                      <a:r>
                        <a:rPr lang="es-ES" sz="1200" b="0" i="0" u="sng">
                          <a:solidFill>
                            <a:srgbClr val="9B0000"/>
                          </a:solidFill>
                          <a:latin typeface="Verdana"/>
                          <a:hlinkClick r:id="rId8"/>
                        </a:rPr>
                        <a:t>Schmidt, Taylor</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SO</a:t>
                      </a: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Kincardine, Ontario (Kincardine Secondary School)</a:t>
                      </a:r>
                    </a:p>
                  </a:txBody>
                  <a:tcPr marL="9649" marR="9649" marT="9649" marB="9649" anchor="ctr">
                    <a:lnL>
                      <a:noFill/>
                    </a:lnL>
                    <a:lnR>
                      <a:noFill/>
                    </a:lnR>
                    <a:lnT>
                      <a:noFill/>
                    </a:lnT>
                    <a:lnB>
                      <a:noFill/>
                    </a:lnB>
                    <a:solidFill>
                      <a:srgbClr val="FFFFFF"/>
                    </a:solidFill>
                  </a:tcPr>
                </a:tc>
              </a:tr>
              <a:tr h="735852">
                <a:tc>
                  <a:txBody>
                    <a:bodyPr/>
                    <a:lstStyle/>
                    <a:p>
                      <a:pPr algn="l"/>
                      <a:r>
                        <a:rPr lang="es-ES" sz="1200" b="0" i="0" u="sng">
                          <a:solidFill>
                            <a:srgbClr val="9B0000"/>
                          </a:solidFill>
                          <a:latin typeface="Verdana"/>
                          <a:hlinkClick r:id="rId9"/>
                        </a:rPr>
                        <a:t>Tanguay, Anne-Catherine</a:t>
                      </a:r>
                      <a:endParaRPr lang="es-ES" sz="1200" b="0" i="0">
                        <a:solidFill>
                          <a:srgbClr val="222222"/>
                        </a:solidFill>
                        <a:latin typeface="Verdana"/>
                      </a:endParaRPr>
                    </a:p>
                  </a:txBody>
                  <a:tcPr marL="9649" marR="9649" marT="9649" marB="9649" anchor="ctr">
                    <a:lnL>
                      <a:noFill/>
                    </a:lnL>
                    <a:lnR>
                      <a:noFill/>
                    </a:lnR>
                    <a:lnT>
                      <a:noFill/>
                    </a:lnT>
                    <a:lnB>
                      <a:noFill/>
                    </a:lnB>
                    <a:solidFill>
                      <a:srgbClr val="FFFFFF"/>
                    </a:solidFill>
                  </a:tcPr>
                </a:tc>
                <a:tc>
                  <a:txBody>
                    <a:bodyPr/>
                    <a:lstStyle/>
                    <a:p>
                      <a:pPr algn="l"/>
                      <a:r>
                        <a:rPr lang="es-ES" sz="1200" b="0" i="0">
                          <a:solidFill>
                            <a:srgbClr val="222222"/>
                          </a:solidFill>
                          <a:latin typeface="Verdana"/>
                        </a:rPr>
                        <a:t>FR</a:t>
                      </a:r>
                    </a:p>
                  </a:txBody>
                  <a:tcPr marL="9649" marR="9649" marT="9649" marB="9649" anchor="ctr">
                    <a:lnL>
                      <a:noFill/>
                    </a:lnL>
                    <a:lnR>
                      <a:noFill/>
                    </a:lnR>
                    <a:lnT>
                      <a:noFill/>
                    </a:lnT>
                    <a:lnB>
                      <a:noFill/>
                    </a:lnB>
                    <a:solidFill>
                      <a:srgbClr val="FFFFFF"/>
                    </a:solidFill>
                  </a:tcPr>
                </a:tc>
                <a:tc>
                  <a:txBody>
                    <a:bodyPr/>
                    <a:lstStyle/>
                    <a:p>
                      <a:pPr algn="l"/>
                      <a:r>
                        <a:rPr lang="en-US" sz="1200" b="0" i="0" dirty="0">
                          <a:solidFill>
                            <a:srgbClr val="222222"/>
                          </a:solidFill>
                          <a:latin typeface="Verdana"/>
                        </a:rPr>
                        <a:t>Quebec, Quebec (College Champlain St. Lawrence)</a:t>
                      </a:r>
                    </a:p>
                  </a:txBody>
                  <a:tcPr marL="9649" marR="9649" marT="9649" marB="9649" anchor="ctr">
                    <a:lnL>
                      <a:noFill/>
                    </a:lnL>
                    <a:lnR>
                      <a:noFill/>
                    </a:lnR>
                    <a:lnT>
                      <a:noFill/>
                    </a:lnT>
                    <a:lnB>
                      <a:noFill/>
                    </a:lnB>
                    <a:solidFill>
                      <a:srgbClr val="FFFFFF"/>
                    </a:solidFill>
                  </a:tcPr>
                </a:tc>
              </a:tr>
            </a:tbl>
          </a:graphicData>
        </a:graphic>
      </p:graphicFrame>
      <p:sp>
        <p:nvSpPr>
          <p:cNvPr id="10270"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latin typeface="Calibri" pitchFamily="34" charset="0"/>
            </a:endParaRPr>
          </a:p>
        </p:txBody>
      </p:sp>
      <p:sp>
        <p:nvSpPr>
          <p:cNvPr id="4" name="3 Rectángulo"/>
          <p:cNvSpPr/>
          <p:nvPr/>
        </p:nvSpPr>
        <p:spPr>
          <a:xfrm>
            <a:off x="2286000" y="620689"/>
            <a:ext cx="4572000"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Equipo Femenino de Golf</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2010-2011</a:t>
            </a:r>
          </a:p>
        </p:txBody>
      </p:sp>
      <p:pic>
        <p:nvPicPr>
          <p:cNvPr id="10272" name="Picture 2" descr="http://3.bp.blogspot.com/_bWSntmcHFus/SSjEzT9jsbI/AAAAAAAABbk/lWcFu0oGH5Q/s400/university-of-oklahoma-logo.jpg"/>
          <p:cNvPicPr>
            <a:picLocks noChangeAspect="1" noChangeArrowheads="1"/>
          </p:cNvPicPr>
          <p:nvPr/>
        </p:nvPicPr>
        <p:blipFill>
          <a:blip r:embed="rId10" cstate="print"/>
          <a:srcRect/>
          <a:stretch>
            <a:fillRect/>
          </a:stretch>
        </p:blipFill>
        <p:spPr bwMode="auto">
          <a:xfrm>
            <a:off x="0" y="0"/>
            <a:ext cx="971550" cy="130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468313" y="2346325"/>
          <a:ext cx="8136903" cy="3890355"/>
        </p:xfrm>
        <a:graphic>
          <a:graphicData uri="http://schemas.openxmlformats.org/drawingml/2006/table">
            <a:tbl>
              <a:tblPr/>
              <a:tblGrid>
                <a:gridCol w="2712301"/>
                <a:gridCol w="2712301"/>
                <a:gridCol w="2712301"/>
              </a:tblGrid>
              <a:tr h="410953">
                <a:tc>
                  <a:txBody>
                    <a:bodyPr/>
                    <a:lstStyle/>
                    <a:p>
                      <a:pPr>
                        <a:lnSpc>
                          <a:spcPts val="1200"/>
                        </a:lnSpc>
                        <a:spcAft>
                          <a:spcPts val="0"/>
                        </a:spcAft>
                      </a:pPr>
                      <a:r>
                        <a:rPr lang="es-ES" sz="1200" b="1">
                          <a:solidFill>
                            <a:srgbClr val="FFFFFF"/>
                          </a:solidFill>
                          <a:latin typeface="Verdana"/>
                          <a:ea typeface="Times New Roman"/>
                          <a:cs typeface="Times New Roman"/>
                        </a:rPr>
                        <a:t>Fecha</a:t>
                      </a:r>
                      <a:endParaRPr lang="es-ES" sz="12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lnSpc>
                          <a:spcPts val="1200"/>
                        </a:lnSpc>
                        <a:spcAft>
                          <a:spcPts val="0"/>
                        </a:spcAft>
                      </a:pPr>
                      <a:r>
                        <a:rPr lang="es-ES" sz="1200" b="1">
                          <a:solidFill>
                            <a:srgbClr val="FFFFFF"/>
                          </a:solidFill>
                          <a:latin typeface="Verdana"/>
                          <a:ea typeface="Times New Roman"/>
                          <a:cs typeface="Times New Roman"/>
                        </a:rPr>
                        <a:t>Torneo</a:t>
                      </a:r>
                      <a:endParaRPr lang="es-ES" sz="12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lnSpc>
                          <a:spcPts val="1200"/>
                        </a:lnSpc>
                        <a:spcAft>
                          <a:spcPts val="0"/>
                        </a:spcAft>
                      </a:pPr>
                      <a:r>
                        <a:rPr lang="es-ES" sz="1200" b="1">
                          <a:solidFill>
                            <a:srgbClr val="FFFFFF"/>
                          </a:solidFill>
                          <a:latin typeface="Verdana"/>
                          <a:ea typeface="Times New Roman"/>
                          <a:cs typeface="Times New Roman"/>
                        </a:rPr>
                        <a:t>Localidad</a:t>
                      </a:r>
                      <a:endParaRPr lang="es-ES" sz="12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369857">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r>
              <a:tr h="369857">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200">
                        <a:latin typeface="Calibri"/>
                        <a:ea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02/13/11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Lady Puerto Rico Classic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Rio Grande, P.R.</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02/14/11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Lady Puerto Rico Classic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Rio Grande, P.R.</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02/15/11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Lady Puerto Rico Classic</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Rio Grande, P.R.</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03/07/11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UNLV Rebel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Las Vegas, Nev.</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03/08/11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UNLV Rebel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Las Vegas, Nev.</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03/09/11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UNLV Rebel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Las Vegas, Nev.</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03/25/11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MountainView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Tucson, Ariz.</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r>
              <a:tr h="342461">
                <a:tc>
                  <a:txBody>
                    <a:bodyPr/>
                    <a:lstStyle/>
                    <a:p>
                      <a:pPr>
                        <a:lnSpc>
                          <a:spcPts val="1200"/>
                        </a:lnSpc>
                        <a:spcAft>
                          <a:spcPts val="0"/>
                        </a:spcAft>
                      </a:pPr>
                      <a:r>
                        <a:rPr lang="es-ES" sz="1200">
                          <a:solidFill>
                            <a:srgbClr val="000000"/>
                          </a:solidFill>
                          <a:latin typeface="Verdana"/>
                          <a:ea typeface="Times New Roman"/>
                          <a:cs typeface="Times New Roman"/>
                        </a:rPr>
                        <a:t>03/26/11</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a:solidFill>
                            <a:srgbClr val="000000"/>
                          </a:solidFill>
                          <a:latin typeface="Verdana"/>
                          <a:ea typeface="Times New Roman"/>
                          <a:cs typeface="Times New Roman"/>
                        </a:rPr>
                        <a:t>MountainView Invitational</a:t>
                      </a:r>
                      <a:endParaRPr lang="es-ES" sz="12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lnSpc>
                          <a:spcPts val="1200"/>
                        </a:lnSpc>
                        <a:spcAft>
                          <a:spcPts val="0"/>
                        </a:spcAft>
                      </a:pPr>
                      <a:r>
                        <a:rPr lang="es-ES" sz="1200" dirty="0">
                          <a:solidFill>
                            <a:srgbClr val="000000"/>
                          </a:solidFill>
                          <a:latin typeface="Verdana"/>
                          <a:ea typeface="Times New Roman"/>
                          <a:cs typeface="Times New Roman"/>
                        </a:rPr>
                        <a:t>Tucson, </a:t>
                      </a:r>
                      <a:r>
                        <a:rPr lang="es-ES" sz="1200" dirty="0" err="1">
                          <a:solidFill>
                            <a:srgbClr val="000000"/>
                          </a:solidFill>
                          <a:latin typeface="Verdana"/>
                          <a:ea typeface="Times New Roman"/>
                          <a:cs typeface="Times New Roman"/>
                        </a:rPr>
                        <a:t>Ariz</a:t>
                      </a:r>
                      <a:r>
                        <a:rPr lang="es-ES" sz="1200" dirty="0">
                          <a:solidFill>
                            <a:srgbClr val="000000"/>
                          </a:solidFill>
                          <a:latin typeface="Verdana"/>
                          <a:ea typeface="Times New Roman"/>
                          <a:cs typeface="Times New Roman"/>
                        </a:rPr>
                        <a:t>.</a:t>
                      </a:r>
                      <a:endParaRPr lang="es-ES" sz="12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sp>
        <p:nvSpPr>
          <p:cNvPr id="3" name="2 Rectángulo"/>
          <p:cNvSpPr/>
          <p:nvPr/>
        </p:nvSpPr>
        <p:spPr>
          <a:xfrm>
            <a:off x="2286000" y="908721"/>
            <a:ext cx="4572000"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Torneos Golf Femenino</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Primer Trimestre 2011</a:t>
            </a:r>
          </a:p>
        </p:txBody>
      </p:sp>
      <p:pic>
        <p:nvPicPr>
          <p:cNvPr id="11301" name="Picture 2" descr="http://3.bp.blogspot.com/_bWSntmcHFus/SSjEzT9jsbI/AAAAAAAABbk/lWcFu0oGH5Q/s400/university-of-oklahoma-logo.jpg"/>
          <p:cNvPicPr>
            <a:picLocks noChangeAspect="1" noChangeArrowheads="1"/>
          </p:cNvPicPr>
          <p:nvPr/>
        </p:nvPicPr>
        <p:blipFill>
          <a:blip r:embed="rId2" cstate="print"/>
          <a:srcRect/>
          <a:stretch>
            <a:fillRect/>
          </a:stretch>
        </p:blipFill>
        <p:spPr bwMode="auto">
          <a:xfrm>
            <a:off x="0" y="0"/>
            <a:ext cx="971550" cy="130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grfx.cstv.com/photos/schools/okla/sports/genrel/auto_wide/2319454.jpeg"/>
          <p:cNvPicPr>
            <a:picLocks noChangeAspect="1" noChangeArrowheads="1"/>
          </p:cNvPicPr>
          <p:nvPr/>
        </p:nvPicPr>
        <p:blipFill>
          <a:blip r:embed="rId2" cstate="print"/>
          <a:srcRect/>
          <a:stretch>
            <a:fillRect/>
          </a:stretch>
        </p:blipFill>
        <p:spPr bwMode="auto">
          <a:xfrm>
            <a:off x="395288" y="4581525"/>
            <a:ext cx="3619500" cy="1905000"/>
          </a:xfrm>
          <a:prstGeom prst="rect">
            <a:avLst/>
          </a:prstGeom>
          <a:noFill/>
          <a:ln w="9525">
            <a:noFill/>
            <a:miter lim="800000"/>
            <a:headEnd/>
            <a:tailEnd/>
          </a:ln>
        </p:spPr>
      </p:pic>
      <p:pic>
        <p:nvPicPr>
          <p:cNvPr id="13315" name="Picture 2" descr="http://3.bp.blogspot.com/_bWSntmcHFus/SSjEzT9jsbI/AAAAAAAABbk/lWcFu0oGH5Q/s400/university-of-oklahoma-logo.jpg"/>
          <p:cNvPicPr>
            <a:picLocks noChangeAspect="1" noChangeArrowheads="1"/>
          </p:cNvPicPr>
          <p:nvPr/>
        </p:nvPicPr>
        <p:blipFill>
          <a:blip r:embed="rId3" cstate="print"/>
          <a:srcRect/>
          <a:stretch>
            <a:fillRect/>
          </a:stretch>
        </p:blipFill>
        <p:spPr bwMode="auto">
          <a:xfrm>
            <a:off x="0" y="0"/>
            <a:ext cx="971550" cy="1308100"/>
          </a:xfrm>
          <a:prstGeom prst="rect">
            <a:avLst/>
          </a:prstGeom>
          <a:noFill/>
          <a:ln w="9525">
            <a:noFill/>
            <a:miter lim="800000"/>
            <a:headEnd/>
            <a:tailEnd/>
          </a:ln>
        </p:spPr>
      </p:pic>
      <p:pic>
        <p:nvPicPr>
          <p:cNvPr id="13316" name="Picture 4" descr="http://grfx.cstv.com/photos/schools/okla/sports/m-gym/auto_bsi_wide/4471693.jpeg"/>
          <p:cNvPicPr>
            <a:picLocks noChangeAspect="1" noChangeArrowheads="1"/>
          </p:cNvPicPr>
          <p:nvPr/>
        </p:nvPicPr>
        <p:blipFill>
          <a:blip r:embed="rId4" cstate="print"/>
          <a:srcRect/>
          <a:stretch>
            <a:fillRect/>
          </a:stretch>
        </p:blipFill>
        <p:spPr bwMode="auto">
          <a:xfrm>
            <a:off x="4572000" y="4437063"/>
            <a:ext cx="4197350" cy="2087562"/>
          </a:xfrm>
          <a:prstGeom prst="rect">
            <a:avLst/>
          </a:prstGeom>
          <a:noFill/>
          <a:ln w="9525">
            <a:noFill/>
            <a:miter lim="800000"/>
            <a:headEnd/>
            <a:tailEnd/>
          </a:ln>
        </p:spPr>
      </p:pic>
      <p:pic>
        <p:nvPicPr>
          <p:cNvPr id="13317" name="Picture 6" descr="http://grfx.cstv.com/photos/schools/okla/sports/w-tennis/auto_bsi_wide/5945388.jpeg"/>
          <p:cNvPicPr>
            <a:picLocks noChangeAspect="1" noChangeArrowheads="1"/>
          </p:cNvPicPr>
          <p:nvPr/>
        </p:nvPicPr>
        <p:blipFill>
          <a:blip r:embed="rId5" cstate="print"/>
          <a:srcRect/>
          <a:stretch>
            <a:fillRect/>
          </a:stretch>
        </p:blipFill>
        <p:spPr bwMode="auto">
          <a:xfrm>
            <a:off x="395288" y="2708275"/>
            <a:ext cx="3473450" cy="1728788"/>
          </a:xfrm>
          <a:prstGeom prst="rect">
            <a:avLst/>
          </a:prstGeom>
          <a:noFill/>
          <a:ln w="9525">
            <a:noFill/>
            <a:miter lim="800000"/>
            <a:headEnd/>
            <a:tailEnd/>
          </a:ln>
        </p:spPr>
      </p:pic>
      <p:pic>
        <p:nvPicPr>
          <p:cNvPr id="13318" name="Picture 8" descr="http://grfx.cstv.com/photos/schools/okla/sports/m-wrestl/auto_bsi_wide/6081251.jpeg"/>
          <p:cNvPicPr>
            <a:picLocks noChangeAspect="1" noChangeArrowheads="1"/>
          </p:cNvPicPr>
          <p:nvPr/>
        </p:nvPicPr>
        <p:blipFill>
          <a:blip r:embed="rId6" cstate="print"/>
          <a:srcRect/>
          <a:stretch>
            <a:fillRect/>
          </a:stretch>
        </p:blipFill>
        <p:spPr bwMode="auto">
          <a:xfrm>
            <a:off x="4427538" y="2133600"/>
            <a:ext cx="4343400" cy="2159000"/>
          </a:xfrm>
          <a:prstGeom prst="rect">
            <a:avLst/>
          </a:prstGeom>
          <a:noFill/>
          <a:ln w="9525">
            <a:noFill/>
            <a:miter lim="800000"/>
            <a:headEnd/>
            <a:tailEnd/>
          </a:ln>
        </p:spPr>
      </p:pic>
      <p:pic>
        <p:nvPicPr>
          <p:cNvPr id="13319" name="Picture 10" descr="http://grfx.cstv.com/photos/schools/okla/sports/w-baskbl/auto_bsi_wide/6082356.jpeg"/>
          <p:cNvPicPr>
            <a:picLocks noChangeAspect="1" noChangeArrowheads="1"/>
          </p:cNvPicPr>
          <p:nvPr/>
        </p:nvPicPr>
        <p:blipFill>
          <a:blip r:embed="rId7" cstate="print"/>
          <a:srcRect/>
          <a:stretch>
            <a:fillRect/>
          </a:stretch>
        </p:blipFill>
        <p:spPr bwMode="auto">
          <a:xfrm>
            <a:off x="5435600" y="404813"/>
            <a:ext cx="3275013" cy="1628775"/>
          </a:xfrm>
          <a:prstGeom prst="rect">
            <a:avLst/>
          </a:prstGeom>
          <a:noFill/>
          <a:ln w="9525">
            <a:noFill/>
            <a:miter lim="800000"/>
            <a:headEnd/>
            <a:tailEnd/>
          </a:ln>
        </p:spPr>
      </p:pic>
      <p:sp>
        <p:nvSpPr>
          <p:cNvPr id="8" name="7 Rectángulo"/>
          <p:cNvSpPr/>
          <p:nvPr/>
        </p:nvSpPr>
        <p:spPr>
          <a:xfrm>
            <a:off x="1403648" y="908720"/>
            <a:ext cx="4658503" cy="369332"/>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291AD8B-761D-477F-8D95-2EFF43A57662}"/>
</file>

<file path=customXml/itemProps2.xml><?xml version="1.0" encoding="utf-8"?>
<ds:datastoreItem xmlns:ds="http://schemas.openxmlformats.org/officeDocument/2006/customXml" ds:itemID="{F4DDFEE8-EF9D-4BCC-8247-1035C71BE7EF}"/>
</file>

<file path=customXml/itemProps3.xml><?xml version="1.0" encoding="utf-8"?>
<ds:datastoreItem xmlns:ds="http://schemas.openxmlformats.org/officeDocument/2006/customXml" ds:itemID="{D7F7A3C0-AEB3-4C25-A432-3BA819CAE76E}"/>
</file>

<file path=docProps/app.xml><?xml version="1.0" encoding="utf-8"?>
<Properties xmlns="http://schemas.openxmlformats.org/officeDocument/2006/extended-properties" xmlns:vt="http://schemas.openxmlformats.org/officeDocument/2006/docPropsVTypes">
  <TotalTime>198</TotalTime>
  <Words>730</Words>
  <Application>Microsoft Office PowerPoint</Application>
  <PresentationFormat>Presentación en pantalla (4:3)</PresentationFormat>
  <Paragraphs>208</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33</cp:revision>
  <dcterms:created xsi:type="dcterms:W3CDTF">2010-12-27T17:28:47Z</dcterms:created>
  <dcterms:modified xsi:type="dcterms:W3CDTF">2011-01-06T23:50:39Z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