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customXml/itemProps1.xml" ContentType="application/vnd.openxmlformats-officedocument.customXmlProperties+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customXml/itemProps2.xml" ContentType="application/vnd.openxmlformats-officedocument.customXmlProperties+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5" r:id="rId6"/>
    <p:sldId id="267" r:id="rId7"/>
    <p:sldId id="268" r:id="rId8"/>
    <p:sldId id="263" r:id="rId9"/>
    <p:sldId id="264" r:id="rId10"/>
    <p:sldId id="260" r:id="rId11"/>
  </p:sldIdLst>
  <p:sldSz cx="9144000" cy="6858000" type="screen4x3"/>
  <p:notesSz cx="6858000" cy="9144000"/>
  <p:defaultTextStyle>
    <a:defPPr>
      <a:defRPr lang="es-E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7" d="100"/>
          <a:sy n="87" d="100"/>
        </p:scale>
        <p:origin x="-174" y="-7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18" Type="http://schemas.openxmlformats.org/officeDocument/2006/relationships/customXml" Target="../customXml/item3.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17" Type="http://schemas.openxmlformats.org/officeDocument/2006/relationships/customXml" Target="../customXml/item2.xml"/><Relationship Id="rId2" Type="http://schemas.openxmlformats.org/officeDocument/2006/relationships/slide" Target="slides/slide1.xml"/><Relationship Id="rId16"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lvl1pPr>
              <a:defRPr/>
            </a:lvl1pPr>
          </a:lstStyle>
          <a:p>
            <a:pPr>
              <a:defRPr/>
            </a:pPr>
            <a:fld id="{A803797E-600A-499F-8C42-E9B1397C157D}" type="datetimeFigureOut">
              <a:rPr lang="es-ES"/>
              <a:pPr>
                <a:defRPr/>
              </a:pPr>
              <a:t>07/01/2011</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B1FFE0F2-970A-4EB0-9C77-3E8FA18CBA0D}" type="slidenum">
              <a:rPr lang="es-ES"/>
              <a:pPr>
                <a:defRPr/>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pPr>
              <a:defRPr/>
            </a:pPr>
            <a:fld id="{CF5814FF-FF23-4D6C-88F4-BE96E13ABBC3}" type="datetimeFigureOut">
              <a:rPr lang="es-ES"/>
              <a:pPr>
                <a:defRPr/>
              </a:pPr>
              <a:t>07/01/2011</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717BE294-122E-4B28-AC0C-E6032D54E82E}" type="slidenum">
              <a:rPr lang="es-ES"/>
              <a:pPr>
                <a:defRPr/>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lvl1pPr>
              <a:defRPr/>
            </a:lvl1pPr>
          </a:lstStyle>
          <a:p>
            <a:pPr>
              <a:defRPr/>
            </a:pPr>
            <a:fld id="{0F2284D2-D882-46A5-B752-1F9879B8EEB2}" type="datetimeFigureOut">
              <a:rPr lang="es-ES"/>
              <a:pPr>
                <a:defRPr/>
              </a:pPr>
              <a:t>07/01/2011</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3092EBEB-6B71-4C60-B204-96FCCC6B0289}" type="slidenum">
              <a:rPr lang="es-ES"/>
              <a:pPr>
                <a:defRPr/>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3 Marcador de fecha"/>
          <p:cNvSpPr>
            <a:spLocks noGrp="1"/>
          </p:cNvSpPr>
          <p:nvPr>
            <p:ph type="dt" sz="half" idx="10"/>
          </p:nvPr>
        </p:nvSpPr>
        <p:spPr/>
        <p:txBody>
          <a:bodyPr/>
          <a:lstStyle>
            <a:lvl1pPr>
              <a:defRPr/>
            </a:lvl1pPr>
          </a:lstStyle>
          <a:p>
            <a:pPr>
              <a:defRPr/>
            </a:pPr>
            <a:fld id="{FAB5F097-850B-45B7-B357-204666BAA1BC}" type="datetimeFigureOut">
              <a:rPr lang="es-ES"/>
              <a:pPr>
                <a:defRPr/>
              </a:pPr>
              <a:t>07/01/2011</a:t>
            </a:fld>
            <a:endParaRPr lang="es-ES"/>
          </a:p>
        </p:txBody>
      </p:sp>
      <p:sp>
        <p:nvSpPr>
          <p:cNvPr id="6" name="4 Marcador de pie de página"/>
          <p:cNvSpPr>
            <a:spLocks noGrp="1"/>
          </p:cNvSpPr>
          <p:nvPr>
            <p:ph type="ftr" sz="quarter" idx="11"/>
          </p:nvPr>
        </p:nvSpPr>
        <p:spPr/>
        <p:txBody>
          <a:bodyPr/>
          <a:lstStyle>
            <a:lvl1pPr>
              <a:defRPr/>
            </a:lvl1pPr>
          </a:lstStyle>
          <a:p>
            <a:pPr>
              <a:defRPr/>
            </a:pPr>
            <a:endParaRPr lang="es-ES"/>
          </a:p>
        </p:txBody>
      </p:sp>
      <p:sp>
        <p:nvSpPr>
          <p:cNvPr id="7" name="5 Marcador de número de diapositiva"/>
          <p:cNvSpPr>
            <a:spLocks noGrp="1"/>
          </p:cNvSpPr>
          <p:nvPr>
            <p:ph type="sldNum" sz="quarter" idx="12"/>
          </p:nvPr>
        </p:nvSpPr>
        <p:spPr/>
        <p:txBody>
          <a:bodyPr/>
          <a:lstStyle>
            <a:lvl1pPr>
              <a:defRPr/>
            </a:lvl1pPr>
          </a:lstStyle>
          <a:p>
            <a:pPr>
              <a:defRPr/>
            </a:pPr>
            <a:fld id="{AEDFBD8C-8E30-4D1A-80E8-B2D66470C7D8}" type="slidenum">
              <a:rPr lang="es-ES"/>
              <a:pPr>
                <a:defRPr/>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3 Marcador de fecha"/>
          <p:cNvSpPr>
            <a:spLocks noGrp="1"/>
          </p:cNvSpPr>
          <p:nvPr>
            <p:ph type="dt" sz="half" idx="10"/>
          </p:nvPr>
        </p:nvSpPr>
        <p:spPr/>
        <p:txBody>
          <a:bodyPr/>
          <a:lstStyle>
            <a:lvl1pPr>
              <a:defRPr/>
            </a:lvl1pPr>
          </a:lstStyle>
          <a:p>
            <a:pPr>
              <a:defRPr/>
            </a:pPr>
            <a:fld id="{7AE05A75-40EE-4D39-9651-C7C8BFEA4DDB}" type="datetimeFigureOut">
              <a:rPr lang="es-ES"/>
              <a:pPr>
                <a:defRPr/>
              </a:pPr>
              <a:t>07/01/2011</a:t>
            </a:fld>
            <a:endParaRPr lang="es-ES"/>
          </a:p>
        </p:txBody>
      </p:sp>
      <p:sp>
        <p:nvSpPr>
          <p:cNvPr id="8" name="4 Marcador de pie de página"/>
          <p:cNvSpPr>
            <a:spLocks noGrp="1"/>
          </p:cNvSpPr>
          <p:nvPr>
            <p:ph type="ftr" sz="quarter" idx="11"/>
          </p:nvPr>
        </p:nvSpPr>
        <p:spPr/>
        <p:txBody>
          <a:bodyPr/>
          <a:lstStyle>
            <a:lvl1pPr>
              <a:defRPr/>
            </a:lvl1pPr>
          </a:lstStyle>
          <a:p>
            <a:pPr>
              <a:defRPr/>
            </a:pPr>
            <a:endParaRPr lang="es-ES"/>
          </a:p>
        </p:txBody>
      </p:sp>
      <p:sp>
        <p:nvSpPr>
          <p:cNvPr id="9" name="5 Marcador de número de diapositiva"/>
          <p:cNvSpPr>
            <a:spLocks noGrp="1"/>
          </p:cNvSpPr>
          <p:nvPr>
            <p:ph type="sldNum" sz="quarter" idx="12"/>
          </p:nvPr>
        </p:nvSpPr>
        <p:spPr/>
        <p:txBody>
          <a:bodyPr/>
          <a:lstStyle>
            <a:lvl1pPr>
              <a:defRPr/>
            </a:lvl1pPr>
          </a:lstStyle>
          <a:p>
            <a:pPr>
              <a:defRPr/>
            </a:pPr>
            <a:fld id="{F4746643-6C29-446D-BF1B-A0EA13608FFD}" type="slidenum">
              <a:rPr lang="es-ES"/>
              <a:pPr>
                <a:defRPr/>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3 Marcador de fecha"/>
          <p:cNvSpPr>
            <a:spLocks noGrp="1"/>
          </p:cNvSpPr>
          <p:nvPr>
            <p:ph type="dt" sz="half" idx="10"/>
          </p:nvPr>
        </p:nvSpPr>
        <p:spPr/>
        <p:txBody>
          <a:bodyPr/>
          <a:lstStyle>
            <a:lvl1pPr>
              <a:defRPr/>
            </a:lvl1pPr>
          </a:lstStyle>
          <a:p>
            <a:pPr>
              <a:defRPr/>
            </a:pPr>
            <a:fld id="{CFAED7F9-CC3C-4434-8057-7EC849216DFB}" type="datetimeFigureOut">
              <a:rPr lang="es-ES"/>
              <a:pPr>
                <a:defRPr/>
              </a:pPr>
              <a:t>07/01/2011</a:t>
            </a:fld>
            <a:endParaRPr lang="es-ES"/>
          </a:p>
        </p:txBody>
      </p:sp>
      <p:sp>
        <p:nvSpPr>
          <p:cNvPr id="4" name="4 Marcador de pie de página"/>
          <p:cNvSpPr>
            <a:spLocks noGrp="1"/>
          </p:cNvSpPr>
          <p:nvPr>
            <p:ph type="ftr" sz="quarter" idx="11"/>
          </p:nvPr>
        </p:nvSpPr>
        <p:spPr/>
        <p:txBody>
          <a:bodyPr/>
          <a:lstStyle>
            <a:lvl1pPr>
              <a:defRPr/>
            </a:lvl1pPr>
          </a:lstStyle>
          <a:p>
            <a:pPr>
              <a:defRPr/>
            </a:pPr>
            <a:endParaRPr lang="es-ES"/>
          </a:p>
        </p:txBody>
      </p:sp>
      <p:sp>
        <p:nvSpPr>
          <p:cNvPr id="5" name="5 Marcador de número de diapositiva"/>
          <p:cNvSpPr>
            <a:spLocks noGrp="1"/>
          </p:cNvSpPr>
          <p:nvPr>
            <p:ph type="sldNum" sz="quarter" idx="12"/>
          </p:nvPr>
        </p:nvSpPr>
        <p:spPr/>
        <p:txBody>
          <a:bodyPr/>
          <a:lstStyle>
            <a:lvl1pPr>
              <a:defRPr/>
            </a:lvl1pPr>
          </a:lstStyle>
          <a:p>
            <a:pPr>
              <a:defRPr/>
            </a:pPr>
            <a:fld id="{FC37019E-7F4F-49AC-9FDF-889A115E9AE8}" type="slidenum">
              <a:rPr lang="es-ES"/>
              <a:pPr>
                <a:defRPr/>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3 Marcador de fecha"/>
          <p:cNvSpPr>
            <a:spLocks noGrp="1"/>
          </p:cNvSpPr>
          <p:nvPr>
            <p:ph type="dt" sz="half" idx="10"/>
          </p:nvPr>
        </p:nvSpPr>
        <p:spPr/>
        <p:txBody>
          <a:bodyPr/>
          <a:lstStyle>
            <a:lvl1pPr>
              <a:defRPr/>
            </a:lvl1pPr>
          </a:lstStyle>
          <a:p>
            <a:pPr>
              <a:defRPr/>
            </a:pPr>
            <a:fld id="{3B214FAC-F11E-4E80-836E-4B0E3CD8F1B2}" type="datetimeFigureOut">
              <a:rPr lang="es-ES"/>
              <a:pPr>
                <a:defRPr/>
              </a:pPr>
              <a:t>07/01/2011</a:t>
            </a:fld>
            <a:endParaRPr lang="es-ES"/>
          </a:p>
        </p:txBody>
      </p:sp>
      <p:sp>
        <p:nvSpPr>
          <p:cNvPr id="3" name="4 Marcador de pie de página"/>
          <p:cNvSpPr>
            <a:spLocks noGrp="1"/>
          </p:cNvSpPr>
          <p:nvPr>
            <p:ph type="ftr" sz="quarter" idx="11"/>
          </p:nvPr>
        </p:nvSpPr>
        <p:spPr/>
        <p:txBody>
          <a:bodyPr/>
          <a:lstStyle>
            <a:lvl1pPr>
              <a:defRPr/>
            </a:lvl1pPr>
          </a:lstStyle>
          <a:p>
            <a:pPr>
              <a:defRPr/>
            </a:pPr>
            <a:endParaRPr lang="es-ES"/>
          </a:p>
        </p:txBody>
      </p:sp>
      <p:sp>
        <p:nvSpPr>
          <p:cNvPr id="4" name="5 Marcador de número de diapositiva"/>
          <p:cNvSpPr>
            <a:spLocks noGrp="1"/>
          </p:cNvSpPr>
          <p:nvPr>
            <p:ph type="sldNum" sz="quarter" idx="12"/>
          </p:nvPr>
        </p:nvSpPr>
        <p:spPr/>
        <p:txBody>
          <a:bodyPr/>
          <a:lstStyle>
            <a:lvl1pPr>
              <a:defRPr/>
            </a:lvl1pPr>
          </a:lstStyle>
          <a:p>
            <a:pPr>
              <a:defRPr/>
            </a:pPr>
            <a:fld id="{BE6EBDDD-CDBC-41D7-A0BB-232411F2EECB}" type="slidenum">
              <a:rPr lang="es-ES"/>
              <a:pPr>
                <a:defRPr/>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3 Marcador de fecha"/>
          <p:cNvSpPr>
            <a:spLocks noGrp="1"/>
          </p:cNvSpPr>
          <p:nvPr>
            <p:ph type="dt" sz="half" idx="10"/>
          </p:nvPr>
        </p:nvSpPr>
        <p:spPr/>
        <p:txBody>
          <a:bodyPr/>
          <a:lstStyle>
            <a:lvl1pPr>
              <a:defRPr/>
            </a:lvl1pPr>
          </a:lstStyle>
          <a:p>
            <a:pPr>
              <a:defRPr/>
            </a:pPr>
            <a:fld id="{8F3238B3-A282-4804-B14E-EB2404A50000}" type="datetimeFigureOut">
              <a:rPr lang="es-ES"/>
              <a:pPr>
                <a:defRPr/>
              </a:pPr>
              <a:t>07/01/2011</a:t>
            </a:fld>
            <a:endParaRPr lang="es-ES"/>
          </a:p>
        </p:txBody>
      </p:sp>
      <p:sp>
        <p:nvSpPr>
          <p:cNvPr id="6" name="4 Marcador de pie de página"/>
          <p:cNvSpPr>
            <a:spLocks noGrp="1"/>
          </p:cNvSpPr>
          <p:nvPr>
            <p:ph type="ftr" sz="quarter" idx="11"/>
          </p:nvPr>
        </p:nvSpPr>
        <p:spPr/>
        <p:txBody>
          <a:bodyPr/>
          <a:lstStyle>
            <a:lvl1pPr>
              <a:defRPr/>
            </a:lvl1pPr>
          </a:lstStyle>
          <a:p>
            <a:pPr>
              <a:defRPr/>
            </a:pPr>
            <a:endParaRPr lang="es-ES"/>
          </a:p>
        </p:txBody>
      </p:sp>
      <p:sp>
        <p:nvSpPr>
          <p:cNvPr id="7" name="5 Marcador de número de diapositiva"/>
          <p:cNvSpPr>
            <a:spLocks noGrp="1"/>
          </p:cNvSpPr>
          <p:nvPr>
            <p:ph type="sldNum" sz="quarter" idx="12"/>
          </p:nvPr>
        </p:nvSpPr>
        <p:spPr/>
        <p:txBody>
          <a:bodyPr/>
          <a:lstStyle>
            <a:lvl1pPr>
              <a:defRPr/>
            </a:lvl1pPr>
          </a:lstStyle>
          <a:p>
            <a:pPr>
              <a:defRPr/>
            </a:pPr>
            <a:fld id="{34115563-3803-4278-84C8-28DC3FFA7F3B}" type="slidenum">
              <a:rPr lang="es-ES"/>
              <a:pPr>
                <a:defRPr/>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3 Marcador de fecha"/>
          <p:cNvSpPr>
            <a:spLocks noGrp="1"/>
          </p:cNvSpPr>
          <p:nvPr>
            <p:ph type="dt" sz="half" idx="10"/>
          </p:nvPr>
        </p:nvSpPr>
        <p:spPr/>
        <p:txBody>
          <a:bodyPr/>
          <a:lstStyle>
            <a:lvl1pPr>
              <a:defRPr/>
            </a:lvl1pPr>
          </a:lstStyle>
          <a:p>
            <a:pPr>
              <a:defRPr/>
            </a:pPr>
            <a:fld id="{40EAB658-624F-4663-BB9D-18F23BF0A245}" type="datetimeFigureOut">
              <a:rPr lang="es-ES"/>
              <a:pPr>
                <a:defRPr/>
              </a:pPr>
              <a:t>07/01/2011</a:t>
            </a:fld>
            <a:endParaRPr lang="es-ES"/>
          </a:p>
        </p:txBody>
      </p:sp>
      <p:sp>
        <p:nvSpPr>
          <p:cNvPr id="6" name="4 Marcador de pie de página"/>
          <p:cNvSpPr>
            <a:spLocks noGrp="1"/>
          </p:cNvSpPr>
          <p:nvPr>
            <p:ph type="ftr" sz="quarter" idx="11"/>
          </p:nvPr>
        </p:nvSpPr>
        <p:spPr/>
        <p:txBody>
          <a:bodyPr/>
          <a:lstStyle>
            <a:lvl1pPr>
              <a:defRPr/>
            </a:lvl1pPr>
          </a:lstStyle>
          <a:p>
            <a:pPr>
              <a:defRPr/>
            </a:pPr>
            <a:endParaRPr lang="es-ES"/>
          </a:p>
        </p:txBody>
      </p:sp>
      <p:sp>
        <p:nvSpPr>
          <p:cNvPr id="7" name="5 Marcador de número de diapositiva"/>
          <p:cNvSpPr>
            <a:spLocks noGrp="1"/>
          </p:cNvSpPr>
          <p:nvPr>
            <p:ph type="sldNum" sz="quarter" idx="12"/>
          </p:nvPr>
        </p:nvSpPr>
        <p:spPr/>
        <p:txBody>
          <a:bodyPr/>
          <a:lstStyle>
            <a:lvl1pPr>
              <a:defRPr/>
            </a:lvl1pPr>
          </a:lstStyle>
          <a:p>
            <a:pPr>
              <a:defRPr/>
            </a:pPr>
            <a:fld id="{3C5BC12C-FB83-48C4-93AF-4911F5F6AAA9}" type="slidenum">
              <a:rPr lang="es-ES"/>
              <a:pPr>
                <a:defRPr/>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pPr>
              <a:defRPr/>
            </a:pPr>
            <a:fld id="{3CA076EB-5B33-4D57-9E16-650B7CA9D053}" type="datetimeFigureOut">
              <a:rPr lang="es-ES"/>
              <a:pPr>
                <a:defRPr/>
              </a:pPr>
              <a:t>07/01/2011</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B580FB72-5A69-4F20-AC16-FC5F921C6ADD}" type="slidenum">
              <a:rPr lang="es-ES"/>
              <a:pPr>
                <a:defRPr/>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pPr>
              <a:defRPr/>
            </a:pPr>
            <a:fld id="{4521A5E2-40AC-434A-9B34-6C22401A652B}" type="datetimeFigureOut">
              <a:rPr lang="es-ES"/>
              <a:pPr>
                <a:defRPr/>
              </a:pPr>
              <a:t>07/01/2011</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09DB41A1-9BE2-404C-9A5F-69A70CEABE67}" type="slidenum">
              <a:rPr lang="es-ES"/>
              <a:pPr>
                <a:defRPr/>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tx2">
                <a:lumMod val="20000"/>
                <a:lumOff val="80000"/>
                <a:alpha val="36000"/>
              </a:schemeClr>
            </a:gs>
            <a:gs pos="50000">
              <a:schemeClr val="accent1">
                <a:tint val="44500"/>
                <a:satMod val="160000"/>
              </a:schemeClr>
            </a:gs>
            <a:gs pos="100000">
              <a:schemeClr val="accent1">
                <a:tint val="23500"/>
                <a:satMod val="160000"/>
              </a:schemeClr>
            </a:gs>
          </a:gsLst>
          <a:lin ang="5400000" scaled="0"/>
          <a:tileRect/>
        </a:gradFill>
        <a:effectLst/>
      </p:bgPr>
    </p:bg>
    <p:spTree>
      <p:nvGrpSpPr>
        <p:cNvPr id="1" name=""/>
        <p:cNvGrpSpPr/>
        <p:nvPr/>
      </p:nvGrpSpPr>
      <p:grpSpPr>
        <a:xfrm>
          <a:off x="0" y="0"/>
          <a:ext cx="0" cy="0"/>
          <a:chOff x="0" y="0"/>
          <a:chExt cx="0" cy="0"/>
        </a:xfrm>
      </p:grpSpPr>
      <p:sp>
        <p:nvSpPr>
          <p:cNvPr id="1026" name="1 Marcador de título"/>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s-ES" smtClean="0"/>
              <a:t>Haga clic para modificar el estilo de título del patrón</a:t>
            </a:r>
          </a:p>
        </p:txBody>
      </p:sp>
      <p:sp>
        <p:nvSpPr>
          <p:cNvPr id="1027" name="2 Marcador de texto"/>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FBAB8992-AA44-47B8-AA2F-ED44E6873950}" type="datetimeFigureOut">
              <a:rPr lang="es-ES"/>
              <a:pPr>
                <a:defRPr/>
              </a:pPr>
              <a:t>07/01/2011</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1CCD0DC1-6795-4E1D-B389-4FC95A273EA6}" type="slidenum">
              <a:rPr lang="es-ES"/>
              <a:pPr>
                <a:defRPr/>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Layout" Target="../slideLayouts/slideLayout7.xml"/><Relationship Id="rId5" Type="http://schemas.openxmlformats.org/officeDocument/2006/relationships/image" Target="../media/image11.jpeg"/><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8" Type="http://schemas.openxmlformats.org/officeDocument/2006/relationships/hyperlink" Target="http://usdtoreros.cstv.com/sports/m-golf/mtt/mccready_kenneth00.html" TargetMode="External"/><Relationship Id="rId13" Type="http://schemas.openxmlformats.org/officeDocument/2006/relationships/hyperlink" Target="http://usdtoreros.cstv.com/sports/m-golf/mtt/wiebe_gunner00.html" TargetMode="External"/><Relationship Id="rId3" Type="http://schemas.openxmlformats.org/officeDocument/2006/relationships/hyperlink" Target="http://usdtoreros.cstv.com/sports/m-golf/mtt/brace_scott00.html" TargetMode="External"/><Relationship Id="rId7" Type="http://schemas.openxmlformats.org/officeDocument/2006/relationships/hyperlink" Target="http://usdtoreros.cstv.com/sports/m-golf/mtt/knoll_leon00.html" TargetMode="External"/><Relationship Id="rId12" Type="http://schemas.openxmlformats.org/officeDocument/2006/relationships/hyperlink" Target="http://usdtoreros.cstv.com/sports/m-golf/mtt/smith_dale00.html" TargetMode="External"/><Relationship Id="rId2" Type="http://schemas.openxmlformats.org/officeDocument/2006/relationships/hyperlink" Target="http://usdtoreros.cstv.com/sports/m-golf/mtt/bosco_mike00.html" TargetMode="External"/><Relationship Id="rId1" Type="http://schemas.openxmlformats.org/officeDocument/2006/relationships/slideLayout" Target="../slideLayouts/slideLayout7.xml"/><Relationship Id="rId6" Type="http://schemas.openxmlformats.org/officeDocument/2006/relationships/hyperlink" Target="http://usdtoreros.cstv.com/sports/m-golf/mtt/kaahanui_trent00.html" TargetMode="External"/><Relationship Id="rId11" Type="http://schemas.openxmlformats.org/officeDocument/2006/relationships/hyperlink" Target="http://usdtoreros.cstv.com/sports/m-golf/mtt/shano_jason00.html" TargetMode="External"/><Relationship Id="rId5" Type="http://schemas.openxmlformats.org/officeDocument/2006/relationships/hyperlink" Target="http://usdtoreros.cstv.com/sports/m-golf/mtt/harrison_joe00.html" TargetMode="External"/><Relationship Id="rId10" Type="http://schemas.openxmlformats.org/officeDocument/2006/relationships/hyperlink" Target="http://usdtoreros.cstv.com/sports/m-golf/mtt/shah_manav00.html" TargetMode="External"/><Relationship Id="rId4" Type="http://schemas.openxmlformats.org/officeDocument/2006/relationships/hyperlink" Target="http://usdtoreros.cstv.com/sports/m-golf/mtt/ching_alex00.html" TargetMode="External"/><Relationship Id="rId9" Type="http://schemas.openxmlformats.org/officeDocument/2006/relationships/hyperlink" Target="http://usdtoreros.cstv.com/sports/m-golf/mtt/murray_ben00.html" TargetMode="External"/><Relationship Id="rId14" Type="http://schemas.openxmlformats.org/officeDocument/2006/relationships/image" Target="../media/image2.png"/></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14.jpeg"/><Relationship Id="rId7" Type="http://schemas.openxmlformats.org/officeDocument/2006/relationships/image" Target="../media/image18.jpeg"/><Relationship Id="rId2" Type="http://schemas.openxmlformats.org/officeDocument/2006/relationships/image" Target="../media/image13.jpeg"/><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 Id="rId9" Type="http://schemas.openxmlformats.org/officeDocument/2006/relationships/image" Target="../media/image1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airprograms.org/images/USD%20Logo.jpg"/>
          <p:cNvPicPr>
            <a:picLocks noChangeAspect="1" noChangeArrowheads="1"/>
          </p:cNvPicPr>
          <p:nvPr/>
        </p:nvPicPr>
        <p:blipFill>
          <a:blip r:embed="rId2" cstate="print"/>
          <a:srcRect/>
          <a:stretch>
            <a:fillRect/>
          </a:stretch>
        </p:blipFill>
        <p:spPr bwMode="auto">
          <a:xfrm>
            <a:off x="2124075" y="2492375"/>
            <a:ext cx="5903913" cy="3097213"/>
          </a:xfrm>
          <a:prstGeom prst="rect">
            <a:avLst/>
          </a:prstGeom>
          <a:noFill/>
          <a:ln w="9525">
            <a:noFill/>
            <a:miter lim="800000"/>
            <a:headEnd/>
            <a:tailEnd/>
          </a:ln>
        </p:spPr>
      </p:pic>
      <p:pic>
        <p:nvPicPr>
          <p:cNvPr id="2051" name="Picture 6" descr="http://www.lambdaarchives.us/timelines/logos/logobg%5B1%5D.gif"/>
          <p:cNvPicPr>
            <a:picLocks noChangeAspect="1" noChangeArrowheads="1"/>
          </p:cNvPicPr>
          <p:nvPr/>
        </p:nvPicPr>
        <p:blipFill>
          <a:blip r:embed="rId3" cstate="print"/>
          <a:srcRect/>
          <a:stretch>
            <a:fillRect/>
          </a:stretch>
        </p:blipFill>
        <p:spPr bwMode="auto">
          <a:xfrm>
            <a:off x="0" y="0"/>
            <a:ext cx="1970088" cy="16287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1 CuadroTexto"/>
          <p:cNvSpPr txBox="1">
            <a:spLocks noChangeArrowheads="1"/>
          </p:cNvSpPr>
          <p:nvPr/>
        </p:nvSpPr>
        <p:spPr bwMode="auto">
          <a:xfrm>
            <a:off x="395288" y="2492375"/>
            <a:ext cx="7993062" cy="1754188"/>
          </a:xfrm>
          <a:prstGeom prst="rect">
            <a:avLst/>
          </a:prstGeom>
          <a:noFill/>
          <a:ln w="9525">
            <a:noFill/>
            <a:miter lim="800000"/>
            <a:headEnd/>
            <a:tailEnd/>
          </a:ln>
        </p:spPr>
        <p:txBody>
          <a:bodyPr>
            <a:spAutoFit/>
          </a:bodyPr>
          <a:lstStyle/>
          <a:p>
            <a:r>
              <a:rPr lang="es-ES" b="1" dirty="0">
                <a:latin typeface="Calibri" pitchFamily="34" charset="0"/>
              </a:rPr>
              <a:t>San Diego</a:t>
            </a:r>
            <a:r>
              <a:rPr lang="es-ES" dirty="0">
                <a:latin typeface="Calibri" pitchFamily="34" charset="0"/>
              </a:rPr>
              <a:t> es una ciudad situada en el extremo suroeste del estado de California y, por lo tanto, al extremo suroeste continental de los Estados Unidos.  Cuenta con una población de aproximadamente 1.250.000 habitantes.</a:t>
            </a:r>
          </a:p>
          <a:p>
            <a:endParaRPr lang="es-ES" dirty="0">
              <a:latin typeface="Calibri" pitchFamily="34" charset="0"/>
            </a:endParaRPr>
          </a:p>
          <a:p>
            <a:r>
              <a:rPr lang="es-ES" dirty="0">
                <a:latin typeface="Calibri" pitchFamily="34" charset="0"/>
              </a:rPr>
              <a:t>El aeropuerto internacional más cercano (SAN) San Diego International </a:t>
            </a:r>
            <a:r>
              <a:rPr lang="es-ES" dirty="0" err="1">
                <a:latin typeface="Calibri" pitchFamily="34" charset="0"/>
              </a:rPr>
              <a:t>Airport</a:t>
            </a:r>
            <a:r>
              <a:rPr lang="es-ES" dirty="0">
                <a:latin typeface="Calibri" pitchFamily="34" charset="0"/>
              </a:rPr>
              <a:t> se encuentra a unos 4 km de la ciudad </a:t>
            </a:r>
            <a:r>
              <a:rPr lang="es-ES" b="1" dirty="0">
                <a:latin typeface="Calibri" pitchFamily="34" charset="0"/>
              </a:rPr>
              <a:t>San Diego</a:t>
            </a:r>
            <a:r>
              <a:rPr lang="es-ES" dirty="0">
                <a:latin typeface="Calibri" pitchFamily="34" charset="0"/>
              </a:rPr>
              <a:t>.</a:t>
            </a:r>
          </a:p>
        </p:txBody>
      </p:sp>
      <p:pic>
        <p:nvPicPr>
          <p:cNvPr id="3075" name="Picture 2" descr="http://t3.gstatic.com/images?q=tbn:ANd9GcTYW49ZISv8eU8XLI--0iSLyRF3esNUXmW0nJ6og8rZlNe9c0O7"/>
          <p:cNvPicPr>
            <a:picLocks noChangeAspect="1" noChangeArrowheads="1"/>
          </p:cNvPicPr>
          <p:nvPr/>
        </p:nvPicPr>
        <p:blipFill>
          <a:blip r:embed="rId2" cstate="print"/>
          <a:srcRect/>
          <a:stretch>
            <a:fillRect/>
          </a:stretch>
        </p:blipFill>
        <p:spPr bwMode="auto">
          <a:xfrm>
            <a:off x="5508625" y="4868863"/>
            <a:ext cx="2819400" cy="1619250"/>
          </a:xfrm>
          <a:prstGeom prst="rect">
            <a:avLst/>
          </a:prstGeom>
          <a:noFill/>
          <a:ln w="9525">
            <a:noFill/>
            <a:miter lim="800000"/>
            <a:headEnd/>
            <a:tailEnd/>
          </a:ln>
        </p:spPr>
      </p:pic>
      <p:pic>
        <p:nvPicPr>
          <p:cNvPr id="3076" name="Picture 4" descr="Photo of City Skyline and San Diego Bay"/>
          <p:cNvPicPr>
            <a:picLocks noChangeAspect="1" noChangeArrowheads="1"/>
          </p:cNvPicPr>
          <p:nvPr/>
        </p:nvPicPr>
        <p:blipFill>
          <a:blip r:embed="rId3" cstate="print"/>
          <a:srcRect/>
          <a:stretch>
            <a:fillRect/>
          </a:stretch>
        </p:blipFill>
        <p:spPr bwMode="auto">
          <a:xfrm>
            <a:off x="827088" y="4797425"/>
            <a:ext cx="3000375" cy="1809750"/>
          </a:xfrm>
          <a:prstGeom prst="rect">
            <a:avLst/>
          </a:prstGeom>
          <a:noFill/>
          <a:ln w="9525">
            <a:noFill/>
            <a:miter lim="800000"/>
            <a:headEnd/>
            <a:tailEnd/>
          </a:ln>
        </p:spPr>
      </p:pic>
      <p:sp>
        <p:nvSpPr>
          <p:cNvPr id="5" name="4 Rectángulo"/>
          <p:cNvSpPr/>
          <p:nvPr/>
        </p:nvSpPr>
        <p:spPr>
          <a:xfrm>
            <a:off x="2339752" y="548680"/>
            <a:ext cx="6336704" cy="923330"/>
          </a:xfrm>
          <a:prstGeom prst="rect">
            <a:avLst/>
          </a:prstGeom>
          <a:noFill/>
        </p:spPr>
        <p:txBody>
          <a:bodyPr>
            <a:spAutoFit/>
          </a:bodyPr>
          <a:lstStyle/>
          <a:p>
            <a:pPr algn="ctr" fontAlgn="auto">
              <a:spcBef>
                <a:spcPts val="0"/>
              </a:spcBef>
              <a:spcAft>
                <a:spcPts val="0"/>
              </a:spcAft>
              <a:defRPr/>
            </a:pPr>
            <a:r>
              <a:rPr lang="es-ES" sz="54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latin typeface="+mn-lt"/>
              </a:rPr>
              <a:t>Información General</a:t>
            </a:r>
          </a:p>
        </p:txBody>
      </p:sp>
      <p:pic>
        <p:nvPicPr>
          <p:cNvPr id="3078" name="Picture 6" descr="http://www.lambdaarchives.us/timelines/logos/logobg%5B1%5D.gif"/>
          <p:cNvPicPr>
            <a:picLocks noChangeAspect="1" noChangeArrowheads="1"/>
          </p:cNvPicPr>
          <p:nvPr/>
        </p:nvPicPr>
        <p:blipFill>
          <a:blip r:embed="rId4" cstate="print"/>
          <a:srcRect/>
          <a:stretch>
            <a:fillRect/>
          </a:stretch>
        </p:blipFill>
        <p:spPr bwMode="auto">
          <a:xfrm>
            <a:off x="0" y="0"/>
            <a:ext cx="1970088" cy="1628775"/>
          </a:xfrm>
          <a:prstGeom prst="rect">
            <a:avLst/>
          </a:prstGeom>
          <a:noFill/>
          <a:ln w="9525">
            <a:noFill/>
            <a:miter lim="800000"/>
            <a:headEnd/>
            <a:tailEnd/>
          </a:ln>
        </p:spPr>
      </p:pic>
      <p:sp>
        <p:nvSpPr>
          <p:cNvPr id="3079" name="6 CuadroTexto"/>
          <p:cNvSpPr txBox="1">
            <a:spLocks noChangeArrowheads="1"/>
          </p:cNvSpPr>
          <p:nvPr/>
        </p:nvSpPr>
        <p:spPr bwMode="auto">
          <a:xfrm>
            <a:off x="2411760" y="1484784"/>
            <a:ext cx="4248150" cy="954087"/>
          </a:xfrm>
          <a:prstGeom prst="rect">
            <a:avLst/>
          </a:prstGeom>
          <a:noFill/>
          <a:ln w="9525">
            <a:noFill/>
            <a:miter lim="800000"/>
            <a:headEnd/>
            <a:tailEnd/>
          </a:ln>
        </p:spPr>
        <p:txBody>
          <a:bodyPr>
            <a:spAutoFit/>
          </a:bodyPr>
          <a:lstStyle/>
          <a:p>
            <a:pPr>
              <a:buFont typeface="Arial" charset="0"/>
              <a:buChar char="•"/>
            </a:pPr>
            <a:r>
              <a:rPr lang="es-ES" sz="1400" b="1" dirty="0">
                <a:latin typeface="Calibri" pitchFamily="34" charset="0"/>
              </a:rPr>
              <a:t>San Diego </a:t>
            </a:r>
            <a:r>
              <a:rPr lang="es-ES" sz="1400" dirty="0">
                <a:latin typeface="Calibri" pitchFamily="34" charset="0"/>
              </a:rPr>
              <a:t>tiene un clima mediterráneo, agradable, los días en San Diego son cálidos y soleados. El promedio de la temperatura diaria es 21 °C y las temperaturas en invierno raramente bajan a los 4 °C.</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611188" y="1720850"/>
            <a:ext cx="7705725" cy="2462213"/>
          </a:xfrm>
          <a:prstGeom prst="rect">
            <a:avLst/>
          </a:prstGeom>
        </p:spPr>
        <p:txBody>
          <a:bodyPr>
            <a:spAutoFit/>
          </a:bodyPr>
          <a:lstStyle/>
          <a:p>
            <a:pPr fontAlgn="auto">
              <a:spcBef>
                <a:spcPts val="0"/>
              </a:spcBef>
              <a:spcAft>
                <a:spcPts val="0"/>
              </a:spcAft>
              <a:defRPr/>
            </a:pPr>
            <a:r>
              <a:rPr lang="es-ES" dirty="0">
                <a:latin typeface="+mn-lt"/>
              </a:rPr>
              <a:t>La </a:t>
            </a:r>
            <a:r>
              <a:rPr lang="es-ES" sz="2800" b="1" dirty="0">
                <a:solidFill>
                  <a:schemeClr val="accent1">
                    <a:lumMod val="75000"/>
                  </a:schemeClr>
                </a:solidFill>
                <a:latin typeface="+mn-lt"/>
              </a:rPr>
              <a:t>Universidad de San Diego</a:t>
            </a:r>
            <a:r>
              <a:rPr lang="es-ES" sz="2800" dirty="0">
                <a:solidFill>
                  <a:schemeClr val="accent1">
                    <a:lumMod val="75000"/>
                  </a:schemeClr>
                </a:solidFill>
                <a:latin typeface="+mn-lt"/>
              </a:rPr>
              <a:t> ( </a:t>
            </a:r>
            <a:r>
              <a:rPr lang="es-ES" sz="2800" b="1" dirty="0">
                <a:solidFill>
                  <a:schemeClr val="accent1">
                    <a:lumMod val="75000"/>
                  </a:schemeClr>
                </a:solidFill>
                <a:latin typeface="+mn-lt"/>
              </a:rPr>
              <a:t>USD</a:t>
            </a:r>
            <a:r>
              <a:rPr lang="es-ES" sz="2800" dirty="0">
                <a:solidFill>
                  <a:schemeClr val="accent1">
                    <a:lumMod val="75000"/>
                  </a:schemeClr>
                </a:solidFill>
                <a:latin typeface="+mn-lt"/>
              </a:rPr>
              <a:t> )</a:t>
            </a:r>
            <a:r>
              <a:rPr lang="es-ES" dirty="0">
                <a:latin typeface="+mn-lt"/>
              </a:rPr>
              <a:t> es un centro privado católico.  USD ofrece más de sesenta diferentes licenciaturas, </a:t>
            </a:r>
            <a:r>
              <a:rPr lang="es-ES" dirty="0" err="1">
                <a:latin typeface="+mn-lt"/>
              </a:rPr>
              <a:t>master</a:t>
            </a:r>
            <a:r>
              <a:rPr lang="es-ES" dirty="0">
                <a:latin typeface="+mn-lt"/>
              </a:rPr>
              <a:t> y doctorados.  La universidad se compone de seis escuelas: la Escuela de Administración de Empresas, la Escuela de Liderazgo y Ciencias de la Educación, la Facultad de Derecho, la Escuela de Enfermería y Ciencias de la Salud, el Colegio de las Artes y las Ciencias, y el Joan B. </a:t>
            </a:r>
            <a:r>
              <a:rPr lang="es-ES" dirty="0" err="1">
                <a:latin typeface="+mn-lt"/>
              </a:rPr>
              <a:t>Kroc</a:t>
            </a:r>
            <a:r>
              <a:rPr lang="es-ES" dirty="0">
                <a:latin typeface="+mn-lt"/>
              </a:rPr>
              <a:t> Escuela de la Paz Estudios.</a:t>
            </a:r>
          </a:p>
          <a:p>
            <a:pPr fontAlgn="auto">
              <a:spcBef>
                <a:spcPts val="0"/>
              </a:spcBef>
              <a:spcAft>
                <a:spcPts val="0"/>
              </a:spcAft>
              <a:defRPr/>
            </a:pPr>
            <a:r>
              <a:rPr lang="es-ES" dirty="0">
                <a:latin typeface="+mn-lt"/>
              </a:rPr>
              <a:t>Fundada en 1949, la Universidad abrió sus puertas a su primera clase de estudiantes en 1952. </a:t>
            </a:r>
          </a:p>
        </p:txBody>
      </p:sp>
      <p:pic>
        <p:nvPicPr>
          <p:cNvPr id="4099" name="Picture 2" descr="http://upload.wikimedia.org/wikipedia/commons/thumb/d/d9/USD_courtyard.jpg/220px-USD_courtyard.jpg"/>
          <p:cNvPicPr>
            <a:picLocks noChangeAspect="1" noChangeArrowheads="1"/>
          </p:cNvPicPr>
          <p:nvPr/>
        </p:nvPicPr>
        <p:blipFill>
          <a:blip r:embed="rId2" cstate="print"/>
          <a:srcRect/>
          <a:stretch>
            <a:fillRect/>
          </a:stretch>
        </p:blipFill>
        <p:spPr bwMode="auto">
          <a:xfrm>
            <a:off x="6084888" y="4652963"/>
            <a:ext cx="2095500" cy="1571625"/>
          </a:xfrm>
          <a:prstGeom prst="rect">
            <a:avLst/>
          </a:prstGeom>
          <a:noFill/>
          <a:ln w="9525">
            <a:noFill/>
            <a:miter lim="800000"/>
            <a:headEnd/>
            <a:tailEnd/>
          </a:ln>
        </p:spPr>
      </p:pic>
      <p:pic>
        <p:nvPicPr>
          <p:cNvPr id="4100" name="Picture 4" descr="http://upload.wikimedia.org/wikipedia/en/thumb/9/90/View-of-pacific-from-usd-2002.jpg/210px-View-of-pacific-from-usd-2002.jpg"/>
          <p:cNvPicPr>
            <a:picLocks noChangeAspect="1" noChangeArrowheads="1"/>
          </p:cNvPicPr>
          <p:nvPr/>
        </p:nvPicPr>
        <p:blipFill>
          <a:blip r:embed="rId3" cstate="print"/>
          <a:srcRect/>
          <a:stretch>
            <a:fillRect/>
          </a:stretch>
        </p:blipFill>
        <p:spPr bwMode="auto">
          <a:xfrm>
            <a:off x="1042988" y="4652963"/>
            <a:ext cx="2000250" cy="1400175"/>
          </a:xfrm>
          <a:prstGeom prst="rect">
            <a:avLst/>
          </a:prstGeom>
          <a:noFill/>
          <a:ln w="9525">
            <a:noFill/>
            <a:miter lim="800000"/>
            <a:headEnd/>
            <a:tailEnd/>
          </a:ln>
        </p:spPr>
      </p:pic>
      <p:pic>
        <p:nvPicPr>
          <p:cNvPr id="4101" name="Picture 6" descr="http://www.lambdaarchives.us/timelines/logos/logobg%5B1%5D.gif"/>
          <p:cNvPicPr>
            <a:picLocks noChangeAspect="1" noChangeArrowheads="1"/>
          </p:cNvPicPr>
          <p:nvPr/>
        </p:nvPicPr>
        <p:blipFill>
          <a:blip r:embed="rId4" cstate="print"/>
          <a:srcRect/>
          <a:stretch>
            <a:fillRect/>
          </a:stretch>
        </p:blipFill>
        <p:spPr bwMode="auto">
          <a:xfrm>
            <a:off x="0" y="0"/>
            <a:ext cx="1970088" cy="16287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6" descr="http://www.lambdaarchives.us/timelines/logos/logobg%5B1%5D.gif"/>
          <p:cNvPicPr>
            <a:picLocks noChangeAspect="1" noChangeArrowheads="1"/>
          </p:cNvPicPr>
          <p:nvPr/>
        </p:nvPicPr>
        <p:blipFill>
          <a:blip r:embed="rId2" cstate="print"/>
          <a:srcRect/>
          <a:stretch>
            <a:fillRect/>
          </a:stretch>
        </p:blipFill>
        <p:spPr bwMode="auto">
          <a:xfrm>
            <a:off x="0" y="0"/>
            <a:ext cx="1970088" cy="1628775"/>
          </a:xfrm>
          <a:prstGeom prst="rect">
            <a:avLst/>
          </a:prstGeom>
          <a:noFill/>
          <a:ln w="9525">
            <a:noFill/>
            <a:miter lim="800000"/>
            <a:headEnd/>
            <a:tailEnd/>
          </a:ln>
        </p:spPr>
      </p:pic>
      <p:graphicFrame>
        <p:nvGraphicFramePr>
          <p:cNvPr id="3" name="2 Tabla"/>
          <p:cNvGraphicFramePr>
            <a:graphicFrameLocks noGrp="1"/>
          </p:cNvGraphicFramePr>
          <p:nvPr/>
        </p:nvGraphicFramePr>
        <p:xfrm>
          <a:off x="1524000" y="1844675"/>
          <a:ext cx="7224464" cy="4824532"/>
        </p:xfrm>
        <a:graphic>
          <a:graphicData uri="http://schemas.openxmlformats.org/drawingml/2006/table">
            <a:tbl>
              <a:tblPr/>
              <a:tblGrid>
                <a:gridCol w="3612232"/>
                <a:gridCol w="3612232"/>
              </a:tblGrid>
              <a:tr h="269768">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200" dirty="0" smtClean="0"/>
                        <a:t>US News</a:t>
                      </a:r>
                      <a:r>
                        <a:rPr lang="es-ES" sz="1200" baseline="0" dirty="0" smtClean="0"/>
                        <a:t> Ranking</a:t>
                      </a:r>
                      <a:endParaRPr lang="es-ES" sz="1200" dirty="0" smtClean="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94</a:t>
                      </a:r>
                      <a:endParaRPr lang="es-ES" sz="1200" dirty="0"/>
                    </a:p>
                  </a:txBody>
                  <a:tcPr marL="61576" marR="61576" marT="30788" marB="30788" anchor="ctr">
                    <a:lnL>
                      <a:noFill/>
                    </a:lnL>
                    <a:lnR>
                      <a:noFill/>
                    </a:lnR>
                    <a:lnT>
                      <a:noFill/>
                    </a:lnT>
                    <a:lnB>
                      <a:noFill/>
                    </a:lnB>
                  </a:tcPr>
                </a:tc>
              </a:tr>
              <a:tr h="269768">
                <a:tc>
                  <a:txBody>
                    <a:bodyPr/>
                    <a:lstStyle/>
                    <a:p>
                      <a:pPr marL="0" marR="0" algn="ctr">
                        <a:spcBef>
                          <a:spcPts val="0"/>
                        </a:spcBef>
                        <a:spcAft>
                          <a:spcPts val="0"/>
                        </a:spcAft>
                      </a:pPr>
                      <a:r>
                        <a:rPr lang="es-ES" sz="1200" dirty="0" smtClean="0"/>
                        <a:t>Tipo de institución</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Privada, Católica</a:t>
                      </a:r>
                    </a:p>
                  </a:txBody>
                  <a:tcPr marL="61576" marR="61576" marT="30788" marB="30788" anchor="ctr">
                    <a:lnL>
                      <a:noFill/>
                    </a:lnL>
                    <a:lnR>
                      <a:noFill/>
                    </a:lnR>
                    <a:lnT>
                      <a:noFill/>
                    </a:lnT>
                    <a:lnB>
                      <a:noFill/>
                    </a:lnB>
                  </a:tcPr>
                </a:tc>
              </a:tr>
              <a:tr h="269768">
                <a:tc>
                  <a:txBody>
                    <a:bodyPr/>
                    <a:lstStyle/>
                    <a:p>
                      <a:pPr marL="0" marR="0" algn="ctr">
                        <a:spcBef>
                          <a:spcPts val="0"/>
                        </a:spcBef>
                        <a:spcAft>
                          <a:spcPts val="0"/>
                        </a:spcAft>
                      </a:pPr>
                      <a:r>
                        <a:rPr lang="es-ES" sz="1200" dirty="0" smtClean="0"/>
                        <a:t>Año de fundación:</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1949</a:t>
                      </a:r>
                    </a:p>
                  </a:txBody>
                  <a:tcPr marL="61576" marR="61576" marT="30788" marB="30788" anchor="ctr">
                    <a:lnL>
                      <a:noFill/>
                    </a:lnL>
                    <a:lnR>
                      <a:noFill/>
                    </a:lnR>
                    <a:lnT>
                      <a:noFill/>
                    </a:lnT>
                    <a:lnB>
                      <a:noFill/>
                    </a:lnB>
                  </a:tcPr>
                </a:tc>
              </a:tr>
              <a:tr h="875219">
                <a:tc>
                  <a:txBody>
                    <a:bodyPr/>
                    <a:lstStyle/>
                    <a:p>
                      <a:pPr marL="0" marR="0" algn="ctr">
                        <a:spcBef>
                          <a:spcPts val="0"/>
                        </a:spcBef>
                        <a:spcAft>
                          <a:spcPts val="0"/>
                        </a:spcAft>
                      </a:pPr>
                      <a:r>
                        <a:rPr lang="es-ES" sz="1200" dirty="0" smtClean="0"/>
                        <a:t>Matrícula anual,</a:t>
                      </a:r>
                      <a:r>
                        <a:rPr lang="es-ES" sz="1200" baseline="0" dirty="0" smtClean="0"/>
                        <a:t> alojamiento y comida</a:t>
                      </a:r>
                      <a:endParaRPr lang="es-ES" sz="1200" dirty="0" smtClean="0"/>
                    </a:p>
                    <a:p>
                      <a:pPr marL="0" marR="0" algn="ctr">
                        <a:spcBef>
                          <a:spcPts val="0"/>
                        </a:spcBef>
                        <a:spcAft>
                          <a:spcPts val="0"/>
                        </a:spcAft>
                      </a:pPr>
                      <a:endParaRPr lang="es-ES" sz="1200" dirty="0" smtClean="0"/>
                    </a:p>
                    <a:p>
                      <a:pPr marL="0" marR="0" algn="ctr">
                        <a:spcBef>
                          <a:spcPts val="0"/>
                        </a:spcBef>
                        <a:spcAft>
                          <a:spcPts val="0"/>
                        </a:spcAft>
                      </a:pPr>
                      <a:r>
                        <a:rPr lang="es-ES" sz="1200" dirty="0" smtClean="0"/>
                        <a:t>Calendario Académico: </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$32.847</a:t>
                      </a:r>
                    </a:p>
                    <a:p>
                      <a:pPr marL="0" marR="0" algn="ctr">
                        <a:spcBef>
                          <a:spcPts val="0"/>
                        </a:spcBef>
                        <a:spcAft>
                          <a:spcPts val="0"/>
                        </a:spcAft>
                      </a:pPr>
                      <a:endParaRPr lang="es-ES" sz="1200" dirty="0" smtClean="0"/>
                    </a:p>
                    <a:p>
                      <a:pPr marL="0" marR="0" algn="ctr">
                        <a:spcBef>
                          <a:spcPts val="0"/>
                        </a:spcBef>
                        <a:spcAft>
                          <a:spcPts val="0"/>
                        </a:spcAft>
                      </a:pPr>
                      <a:endParaRPr lang="es-ES" sz="1200" dirty="0" smtClean="0"/>
                    </a:p>
                    <a:p>
                      <a:pPr marL="0" marR="0" algn="ctr">
                        <a:spcBef>
                          <a:spcPts val="0"/>
                        </a:spcBef>
                        <a:spcAft>
                          <a:spcPts val="0"/>
                        </a:spcAft>
                      </a:pPr>
                      <a:r>
                        <a:rPr lang="es-ES" sz="1200" dirty="0" smtClean="0"/>
                        <a:t>Semestral</a:t>
                      </a:r>
                      <a:endParaRPr lang="es-ES" sz="1200" dirty="0"/>
                    </a:p>
                  </a:txBody>
                  <a:tcPr marL="61576" marR="61576" marT="30788" marB="30788" anchor="ctr">
                    <a:lnL>
                      <a:noFill/>
                    </a:lnL>
                    <a:lnR>
                      <a:noFill/>
                    </a:lnR>
                    <a:lnT>
                      <a:noFill/>
                    </a:lnT>
                    <a:lnB>
                      <a:noFill/>
                    </a:lnB>
                  </a:tcPr>
                </a:tc>
              </a:tr>
              <a:tr h="300188">
                <a:tc>
                  <a:txBody>
                    <a:bodyPr/>
                    <a:lstStyle/>
                    <a:p>
                      <a:pPr marL="0" marR="0" algn="ctr">
                        <a:spcBef>
                          <a:spcPts val="0"/>
                        </a:spcBef>
                        <a:spcAft>
                          <a:spcPts val="0"/>
                        </a:spcAft>
                      </a:pPr>
                      <a:r>
                        <a:rPr lang="es-ES" sz="1200" dirty="0" smtClean="0"/>
                        <a:t>Número total</a:t>
                      </a:r>
                      <a:r>
                        <a:rPr lang="es-ES" sz="1200" baseline="0" dirty="0" smtClean="0"/>
                        <a:t> de estudiantes 2010-2011:</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smtClean="0"/>
                        <a:t>5.111</a:t>
                      </a:r>
                      <a:endParaRPr lang="es-ES" sz="1200" dirty="0"/>
                    </a:p>
                  </a:txBody>
                  <a:tcPr marL="61576" marR="61576" marT="30788" marB="30788" anchor="ctr">
                    <a:lnL>
                      <a:noFill/>
                    </a:lnL>
                    <a:lnR>
                      <a:noFill/>
                    </a:lnR>
                    <a:lnT>
                      <a:noFill/>
                    </a:lnT>
                    <a:lnB>
                      <a:noFill/>
                    </a:lnB>
                  </a:tcPr>
                </a:tc>
              </a:tr>
              <a:tr h="269768">
                <a:tc>
                  <a:txBody>
                    <a:bodyPr/>
                    <a:lstStyle/>
                    <a:p>
                      <a:pPr marL="0" marR="0" algn="ctr">
                        <a:spcBef>
                          <a:spcPts val="0"/>
                        </a:spcBef>
                        <a:spcAft>
                          <a:spcPts val="0"/>
                        </a:spcAft>
                      </a:pPr>
                      <a:r>
                        <a:rPr lang="es-ES" sz="1200" dirty="0" smtClean="0"/>
                        <a:t>Situación: </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Urbana</a:t>
                      </a:r>
                      <a:endParaRPr lang="es-ES" sz="1200" dirty="0"/>
                    </a:p>
                  </a:txBody>
                  <a:tcPr marL="61576" marR="61576" marT="30788" marB="30788" anchor="ctr">
                    <a:lnL>
                      <a:noFill/>
                    </a:lnL>
                    <a:lnR>
                      <a:noFill/>
                    </a:lnR>
                    <a:lnT>
                      <a:noFill/>
                    </a:lnT>
                    <a:lnB>
                      <a:noFill/>
                    </a:lnB>
                  </a:tcPr>
                </a:tc>
              </a:tr>
              <a:tr h="300188">
                <a:tc>
                  <a:txBody>
                    <a:bodyPr/>
                    <a:lstStyle/>
                    <a:p>
                      <a:pPr marL="0" marR="0" algn="ctr">
                        <a:spcBef>
                          <a:spcPts val="0"/>
                        </a:spcBef>
                        <a:spcAft>
                          <a:spcPts val="0"/>
                        </a:spcAft>
                      </a:pP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endParaRPr lang="es-ES" sz="1200" dirty="0"/>
                    </a:p>
                  </a:txBody>
                  <a:tcPr marL="61576" marR="61576" marT="30788" marB="30788" anchor="ctr">
                    <a:lnL>
                      <a:noFill/>
                    </a:lnL>
                    <a:lnR>
                      <a:noFill/>
                    </a:lnR>
                    <a:lnT>
                      <a:noFill/>
                    </a:lnT>
                    <a:lnB>
                      <a:noFill/>
                    </a:lnB>
                  </a:tcPr>
                </a:tc>
              </a:tr>
              <a:tr h="300188">
                <a:tc>
                  <a:txBody>
                    <a:bodyPr/>
                    <a:lstStyle/>
                    <a:p>
                      <a:pPr marL="0" marR="0" algn="ctr">
                        <a:spcBef>
                          <a:spcPts val="0"/>
                        </a:spcBef>
                        <a:spcAft>
                          <a:spcPts val="0"/>
                        </a:spcAft>
                      </a:pPr>
                      <a:r>
                        <a:rPr lang="es-ES" sz="1200" dirty="0" smtClean="0"/>
                        <a:t>SAT</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endParaRPr lang="es-ES" sz="1200" dirty="0"/>
                    </a:p>
                  </a:txBody>
                  <a:tcPr marL="61576" marR="61576" marT="30788" marB="30788" anchor="ctr">
                    <a:lnL>
                      <a:noFill/>
                    </a:lnL>
                    <a:lnR>
                      <a:noFill/>
                    </a:lnR>
                    <a:lnT>
                      <a:noFill/>
                    </a:lnT>
                    <a:lnB>
                      <a:noFill/>
                    </a:lnB>
                  </a:tcPr>
                </a:tc>
              </a:tr>
              <a:tr h="673402">
                <a:tc>
                  <a:txBody>
                    <a:bodyPr/>
                    <a:lstStyle/>
                    <a:p>
                      <a:pPr marL="0" marR="0" algn="ctr">
                        <a:spcBef>
                          <a:spcPts val="0"/>
                        </a:spcBef>
                        <a:spcAft>
                          <a:spcPts val="0"/>
                        </a:spcAft>
                      </a:pPr>
                      <a:r>
                        <a:rPr lang="es-ES" sz="1200" dirty="0" smtClean="0"/>
                        <a:t>TOEFL mínimo</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endParaRPr lang="es-ES" sz="1200" baseline="0" dirty="0" smtClean="0"/>
                    </a:p>
                    <a:p>
                      <a:pPr marL="0" marR="0" algn="ctr">
                        <a:spcBef>
                          <a:spcPts val="0"/>
                        </a:spcBef>
                        <a:spcAft>
                          <a:spcPts val="0"/>
                        </a:spcAft>
                      </a:pPr>
                      <a:endParaRPr lang="es-ES" sz="1200" baseline="0" dirty="0" smtClean="0"/>
                    </a:p>
                    <a:p>
                      <a:pPr marL="0" marR="0" algn="ctr">
                        <a:spcBef>
                          <a:spcPts val="0"/>
                        </a:spcBef>
                        <a:spcAft>
                          <a:spcPts val="0"/>
                        </a:spcAft>
                      </a:pPr>
                      <a:r>
                        <a:rPr lang="es-ES" sz="1200" baseline="0" dirty="0" smtClean="0"/>
                        <a:t>80  Internet </a:t>
                      </a:r>
                      <a:r>
                        <a:rPr lang="es-ES" sz="1200" baseline="0" dirty="0" err="1" smtClean="0"/>
                        <a:t>Based</a:t>
                      </a:r>
                      <a:r>
                        <a:rPr lang="es-ES" sz="1200" baseline="0" dirty="0" smtClean="0"/>
                        <a:t> </a:t>
                      </a:r>
                      <a:r>
                        <a:rPr lang="es-ES" sz="1200" baseline="0" dirty="0" err="1" smtClean="0"/>
                        <a:t>text</a:t>
                      </a:r>
                      <a:endParaRPr lang="es-ES" sz="1200" dirty="0"/>
                    </a:p>
                  </a:txBody>
                  <a:tcPr marL="61576" marR="61576" marT="30788" marB="30788" anchor="ctr">
                    <a:lnL>
                      <a:noFill/>
                    </a:lnL>
                    <a:lnR>
                      <a:noFill/>
                    </a:lnR>
                    <a:lnT>
                      <a:noFill/>
                    </a:lnT>
                    <a:lnB>
                      <a:noFill/>
                    </a:lnB>
                  </a:tcPr>
                </a:tc>
              </a:tr>
              <a:tr h="352441">
                <a:tc>
                  <a:txBody>
                    <a:bodyPr/>
                    <a:lstStyle/>
                    <a:p>
                      <a:pPr marL="0" marR="0" algn="ctr">
                        <a:spcBef>
                          <a:spcPts val="0"/>
                        </a:spcBef>
                        <a:spcAft>
                          <a:spcPts val="0"/>
                        </a:spcAft>
                      </a:pPr>
                      <a:r>
                        <a:rPr lang="es-ES" sz="1200" dirty="0" smtClean="0"/>
                        <a:t>Fecha límite solicitud de admisión:</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1 de Marzo para semestre de Otoño</a:t>
                      </a:r>
                      <a:endParaRPr lang="es-ES" sz="1200" dirty="0"/>
                    </a:p>
                  </a:txBody>
                  <a:tcPr marL="61576" marR="61576" marT="30788" marB="30788" anchor="ctr">
                    <a:lnL>
                      <a:noFill/>
                    </a:lnL>
                    <a:lnR>
                      <a:noFill/>
                    </a:lnR>
                    <a:lnT>
                      <a:noFill/>
                    </a:lnT>
                    <a:lnB>
                      <a:noFill/>
                    </a:lnB>
                  </a:tcPr>
                </a:tc>
              </a:tr>
              <a:tr h="269768">
                <a:tc>
                  <a:txBody>
                    <a:bodyPr/>
                    <a:lstStyle/>
                    <a:p>
                      <a:pPr marL="0" marR="0" algn="ctr">
                        <a:spcBef>
                          <a:spcPts val="0"/>
                        </a:spcBef>
                        <a:spcAft>
                          <a:spcPts val="0"/>
                        </a:spcAft>
                      </a:pPr>
                      <a:r>
                        <a:rPr lang="es-ES" sz="1200" dirty="0" smtClean="0"/>
                        <a:t>Cuota solicitud</a:t>
                      </a:r>
                      <a:r>
                        <a:rPr lang="es-ES" sz="1200" baseline="0" dirty="0" smtClean="0"/>
                        <a:t> de admisión:</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$55</a:t>
                      </a:r>
                      <a:endParaRPr lang="es-ES" sz="1200" dirty="0"/>
                    </a:p>
                  </a:txBody>
                  <a:tcPr marL="61576" marR="61576" marT="30788" marB="30788" anchor="ctr">
                    <a:lnL>
                      <a:noFill/>
                    </a:lnL>
                    <a:lnR>
                      <a:noFill/>
                    </a:lnR>
                    <a:lnT>
                      <a:noFill/>
                    </a:lnT>
                    <a:lnB>
                      <a:noFill/>
                    </a:lnB>
                  </a:tcPr>
                </a:tc>
              </a:tr>
              <a:tr h="404298">
                <a:tc>
                  <a:txBody>
                    <a:bodyPr/>
                    <a:lstStyle/>
                    <a:p>
                      <a:pPr marL="0" marR="0" algn="ctr">
                        <a:spcBef>
                          <a:spcPts val="0"/>
                        </a:spcBef>
                        <a:spcAft>
                          <a:spcPts val="0"/>
                        </a:spcAft>
                      </a:pPr>
                      <a:r>
                        <a:rPr lang="es-ES" sz="1200" dirty="0" smtClean="0"/>
                        <a:t>2009 porcentaje</a:t>
                      </a:r>
                      <a:r>
                        <a:rPr lang="es-ES" sz="1200" baseline="0" dirty="0" smtClean="0"/>
                        <a:t> de admisión:</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i="0" dirty="0" smtClean="0"/>
                        <a:t>83%</a:t>
                      </a:r>
                      <a:endParaRPr lang="es-ES" sz="1200" i="0" dirty="0"/>
                    </a:p>
                  </a:txBody>
                  <a:tcPr marL="61576" marR="61576" marT="30788" marB="30788" anchor="ctr">
                    <a:lnL>
                      <a:noFill/>
                    </a:lnL>
                    <a:lnR>
                      <a:noFill/>
                    </a:lnR>
                    <a:lnT>
                      <a:noFill/>
                    </a:lnT>
                    <a:lnB>
                      <a:noFill/>
                    </a:lnB>
                  </a:tcPr>
                </a:tc>
              </a:tr>
              <a:tr h="269768">
                <a:tc>
                  <a:txBody>
                    <a:bodyPr/>
                    <a:lstStyle/>
                    <a:p>
                      <a:pPr marL="0" marR="0" algn="ctr">
                        <a:spcBef>
                          <a:spcPts val="0"/>
                        </a:spcBef>
                        <a:spcAft>
                          <a:spcPts val="0"/>
                        </a:spcAft>
                      </a:pPr>
                      <a:r>
                        <a:rPr lang="es-ES" sz="1200" dirty="0" smtClean="0"/>
                        <a:t>Selectividad </a:t>
                      </a:r>
                      <a:r>
                        <a:rPr lang="es-ES" sz="1200" baseline="0" dirty="0" smtClean="0"/>
                        <a:t>de admisión:</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baseline="0" dirty="0" smtClean="0"/>
                        <a:t> + selectiva</a:t>
                      </a:r>
                      <a:endParaRPr lang="es-ES" sz="1200" dirty="0"/>
                    </a:p>
                  </a:txBody>
                  <a:tcPr marL="61576" marR="61576" marT="30788" marB="30788" anchor="ctr">
                    <a:lnL>
                      <a:noFill/>
                    </a:lnL>
                    <a:lnR>
                      <a:noFill/>
                    </a:lnR>
                    <a:lnT>
                      <a:noFill/>
                    </a:lnT>
                    <a:lnB>
                      <a:noFill/>
                    </a:lnB>
                  </a:tcPr>
                </a:tc>
              </a:tr>
            </a:tbl>
          </a:graphicData>
        </a:graphic>
      </p:graphicFrame>
      <p:sp>
        <p:nvSpPr>
          <p:cNvPr id="4" name="3 Rectángulo"/>
          <p:cNvSpPr/>
          <p:nvPr/>
        </p:nvSpPr>
        <p:spPr>
          <a:xfrm>
            <a:off x="2669331" y="260648"/>
            <a:ext cx="6079133" cy="707886"/>
          </a:xfrm>
          <a:prstGeom prst="rect">
            <a:avLst/>
          </a:prstGeom>
          <a:noFill/>
        </p:spPr>
        <p:txBody>
          <a:bodyPr>
            <a:spAutoFit/>
          </a:bodyPr>
          <a:lstStyle/>
          <a:p>
            <a:pPr algn="ctr" fontAlgn="auto">
              <a:spcBef>
                <a:spcPts val="0"/>
              </a:spcBef>
              <a:spcAft>
                <a:spcPts val="0"/>
              </a:spcAft>
              <a:defRPr/>
            </a:pPr>
            <a:r>
              <a:rPr lang="es-ES" sz="4000"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latin typeface="+mn-lt"/>
              </a:rPr>
              <a:t>Información Académica</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1979712" y="260648"/>
            <a:ext cx="6336704" cy="923330"/>
          </a:xfrm>
          <a:prstGeom prst="rect">
            <a:avLst/>
          </a:prstGeom>
          <a:noFill/>
        </p:spPr>
        <p:txBody>
          <a:bodyPr>
            <a:spAutoFit/>
          </a:bodyPr>
          <a:lstStyle/>
          <a:p>
            <a:pPr algn="ctr" fontAlgn="auto">
              <a:spcBef>
                <a:spcPts val="0"/>
              </a:spcBef>
              <a:spcAft>
                <a:spcPts val="0"/>
              </a:spcAft>
              <a:defRPr/>
            </a:pPr>
            <a:r>
              <a:rPr lang="es-ES" sz="5400" b="1"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latin typeface="+mn-lt"/>
              </a:rPr>
              <a:t>Instalaciones</a:t>
            </a:r>
            <a:endParaRPr lang="es-ES" sz="54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latin typeface="+mn-lt"/>
            </a:endParaRPr>
          </a:p>
        </p:txBody>
      </p:sp>
      <p:pic>
        <p:nvPicPr>
          <p:cNvPr id="1026" name="Picture 2" descr="Stadium Golf Center"/>
          <p:cNvPicPr>
            <a:picLocks noChangeAspect="1" noChangeArrowheads="1"/>
          </p:cNvPicPr>
          <p:nvPr/>
        </p:nvPicPr>
        <p:blipFill>
          <a:blip r:embed="rId2" cstate="print"/>
          <a:srcRect/>
          <a:stretch>
            <a:fillRect/>
          </a:stretch>
        </p:blipFill>
        <p:spPr bwMode="auto">
          <a:xfrm>
            <a:off x="0" y="1700808"/>
            <a:ext cx="4195701" cy="1580382"/>
          </a:xfrm>
          <a:prstGeom prst="rect">
            <a:avLst/>
          </a:prstGeom>
          <a:noFill/>
        </p:spPr>
      </p:pic>
      <p:pic>
        <p:nvPicPr>
          <p:cNvPr id="1032" name="Picture 8" descr="Short Game Pitching &amp; Chipping"/>
          <p:cNvPicPr>
            <a:picLocks noChangeAspect="1" noChangeArrowheads="1"/>
          </p:cNvPicPr>
          <p:nvPr/>
        </p:nvPicPr>
        <p:blipFill>
          <a:blip r:embed="rId3" cstate="print"/>
          <a:srcRect/>
          <a:stretch>
            <a:fillRect/>
          </a:stretch>
        </p:blipFill>
        <p:spPr bwMode="auto">
          <a:xfrm>
            <a:off x="5640911" y="1556792"/>
            <a:ext cx="3503089" cy="1728192"/>
          </a:xfrm>
          <a:prstGeom prst="rect">
            <a:avLst/>
          </a:prstGeom>
          <a:noFill/>
        </p:spPr>
      </p:pic>
      <p:sp>
        <p:nvSpPr>
          <p:cNvPr id="7" name="6 Rectángulo"/>
          <p:cNvSpPr/>
          <p:nvPr/>
        </p:nvSpPr>
        <p:spPr>
          <a:xfrm>
            <a:off x="0" y="3356992"/>
            <a:ext cx="8964488" cy="1200329"/>
          </a:xfrm>
          <a:prstGeom prst="rect">
            <a:avLst/>
          </a:prstGeom>
        </p:spPr>
        <p:txBody>
          <a:bodyPr wrap="square">
            <a:spAutoFit/>
          </a:bodyPr>
          <a:lstStyle/>
          <a:p>
            <a:pPr fontAlgn="auto">
              <a:spcBef>
                <a:spcPts val="0"/>
              </a:spcBef>
              <a:spcAft>
                <a:spcPts val="0"/>
              </a:spcAft>
              <a:defRPr/>
            </a:pPr>
            <a:r>
              <a:rPr lang="es-ES" dirty="0" smtClean="0">
                <a:latin typeface="+mn-lt"/>
              </a:rPr>
              <a:t>El equipo de Golf de USD entrena en el </a:t>
            </a:r>
            <a:r>
              <a:rPr lang="es-ES" dirty="0" err="1" smtClean="0">
                <a:latin typeface="+mn-lt"/>
              </a:rPr>
              <a:t>Stadium</a:t>
            </a:r>
            <a:r>
              <a:rPr lang="es-ES" dirty="0" smtClean="0">
                <a:latin typeface="+mn-lt"/>
              </a:rPr>
              <a:t> Golf Center, una de las </a:t>
            </a:r>
            <a:r>
              <a:rPr lang="es-ES" smtClean="0">
                <a:latin typeface="+mn-lt"/>
              </a:rPr>
              <a:t>instalaciones </a:t>
            </a:r>
            <a:r>
              <a:rPr lang="es-ES" smtClean="0">
                <a:latin typeface="+mn-lt"/>
              </a:rPr>
              <a:t>más </a:t>
            </a:r>
            <a:r>
              <a:rPr lang="es-ES" dirty="0" smtClean="0">
                <a:latin typeface="+mn-lt"/>
              </a:rPr>
              <a:t>completas de práctica de San Diego localizada a unos 10 minutos del campus.  Una de las ventajas de la instalación es que está iluminada y los integrantes del equipo pueden entrenar desde las 7 de la mañana a 10 de la noche. </a:t>
            </a:r>
            <a:endParaRPr lang="es-ES" dirty="0">
              <a:latin typeface="+mn-lt"/>
            </a:endParaRPr>
          </a:p>
        </p:txBody>
      </p:sp>
      <p:pic>
        <p:nvPicPr>
          <p:cNvPr id="8" name="Picture 6" descr="http://www.lambdaarchives.us/timelines/logos/logobg%5B1%5D.gif"/>
          <p:cNvPicPr>
            <a:picLocks noChangeAspect="1" noChangeArrowheads="1"/>
          </p:cNvPicPr>
          <p:nvPr/>
        </p:nvPicPr>
        <p:blipFill>
          <a:blip r:embed="rId4" cstate="print"/>
          <a:srcRect/>
          <a:stretch>
            <a:fillRect/>
          </a:stretch>
        </p:blipFill>
        <p:spPr bwMode="auto">
          <a:xfrm>
            <a:off x="0" y="0"/>
            <a:ext cx="1970088" cy="16287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Imagen"/>
          <p:cNvPicPr/>
          <p:nvPr/>
        </p:nvPicPr>
        <p:blipFill>
          <a:blip r:embed="rId2" cstate="print"/>
          <a:srcRect l="4272" t="6957" r="5055"/>
          <a:stretch>
            <a:fillRect/>
          </a:stretch>
        </p:blipFill>
        <p:spPr bwMode="auto">
          <a:xfrm>
            <a:off x="0" y="1772816"/>
            <a:ext cx="3491880" cy="2204864"/>
          </a:xfrm>
          <a:prstGeom prst="rect">
            <a:avLst/>
          </a:prstGeom>
          <a:noFill/>
          <a:ln w="9525">
            <a:noFill/>
            <a:miter lim="800000"/>
            <a:headEnd/>
            <a:tailEnd/>
          </a:ln>
        </p:spPr>
      </p:pic>
      <p:sp>
        <p:nvSpPr>
          <p:cNvPr id="6" name="5 Rectángulo"/>
          <p:cNvSpPr/>
          <p:nvPr/>
        </p:nvSpPr>
        <p:spPr>
          <a:xfrm>
            <a:off x="1727176" y="260648"/>
            <a:ext cx="7416824" cy="923330"/>
          </a:xfrm>
          <a:prstGeom prst="rect">
            <a:avLst/>
          </a:prstGeom>
          <a:noFill/>
        </p:spPr>
        <p:txBody>
          <a:bodyPr wrap="square">
            <a:spAutoFit/>
          </a:bodyPr>
          <a:lstStyle/>
          <a:p>
            <a:pPr algn="ctr" fontAlgn="auto">
              <a:spcBef>
                <a:spcPts val="0"/>
              </a:spcBef>
              <a:spcAft>
                <a:spcPts val="0"/>
              </a:spcAft>
              <a:defRPr/>
            </a:pPr>
            <a:r>
              <a:rPr lang="es-ES" sz="5400" b="1"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latin typeface="+mn-lt"/>
              </a:rPr>
              <a:t>Instalaciones – Campos</a:t>
            </a:r>
            <a:endParaRPr lang="es-ES" sz="54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latin typeface="+mn-lt"/>
            </a:endParaRPr>
          </a:p>
        </p:txBody>
      </p:sp>
      <p:pic>
        <p:nvPicPr>
          <p:cNvPr id="7" name="Picture 6" descr="http://www.lambdaarchives.us/timelines/logos/logobg%5B1%5D.gif"/>
          <p:cNvPicPr>
            <a:picLocks noChangeAspect="1" noChangeArrowheads="1"/>
          </p:cNvPicPr>
          <p:nvPr/>
        </p:nvPicPr>
        <p:blipFill>
          <a:blip r:embed="rId3" cstate="print"/>
          <a:srcRect/>
          <a:stretch>
            <a:fillRect/>
          </a:stretch>
        </p:blipFill>
        <p:spPr bwMode="auto">
          <a:xfrm>
            <a:off x="0" y="0"/>
            <a:ext cx="1970088" cy="1628775"/>
          </a:xfrm>
          <a:prstGeom prst="rect">
            <a:avLst/>
          </a:prstGeom>
          <a:noFill/>
          <a:ln w="9525">
            <a:noFill/>
            <a:miter lim="800000"/>
            <a:headEnd/>
            <a:tailEnd/>
          </a:ln>
        </p:spPr>
      </p:pic>
      <p:pic>
        <p:nvPicPr>
          <p:cNvPr id="24578" name="Picture 2" descr="http://www.thegranddelmar.com/assets/Uploads/240X135AccentGraphicgolf3.jpg"/>
          <p:cNvPicPr>
            <a:picLocks noChangeAspect="1" noChangeArrowheads="1"/>
          </p:cNvPicPr>
          <p:nvPr/>
        </p:nvPicPr>
        <p:blipFill>
          <a:blip r:embed="rId4" cstate="print"/>
          <a:srcRect/>
          <a:stretch>
            <a:fillRect/>
          </a:stretch>
        </p:blipFill>
        <p:spPr bwMode="auto">
          <a:xfrm>
            <a:off x="5436096" y="1916832"/>
            <a:ext cx="3456382" cy="1944216"/>
          </a:xfrm>
          <a:prstGeom prst="rect">
            <a:avLst/>
          </a:prstGeom>
          <a:noFill/>
        </p:spPr>
      </p:pic>
      <p:sp>
        <p:nvSpPr>
          <p:cNvPr id="10" name="9 CuadroTexto"/>
          <p:cNvSpPr txBox="1"/>
          <p:nvPr/>
        </p:nvSpPr>
        <p:spPr>
          <a:xfrm>
            <a:off x="5004048" y="1556792"/>
            <a:ext cx="4464050" cy="368300"/>
          </a:xfrm>
          <a:prstGeom prst="rect">
            <a:avLst/>
          </a:prstGeom>
          <a:noFill/>
        </p:spPr>
        <p:txBody>
          <a:bodyPr>
            <a:spAutoFit/>
          </a:bodyPr>
          <a:lstStyle/>
          <a:p>
            <a:pPr algn="ctr" fontAlgn="auto">
              <a:spcBef>
                <a:spcPts val="0"/>
              </a:spcBef>
              <a:spcAft>
                <a:spcPts val="0"/>
              </a:spcAft>
              <a:defRPr/>
            </a:pPr>
            <a:r>
              <a:rPr lang="es-ES" dirty="0" err="1" smtClean="0">
                <a:solidFill>
                  <a:schemeClr val="accent1">
                    <a:lumMod val="75000"/>
                  </a:schemeClr>
                </a:solidFill>
                <a:latin typeface="+mn-lt"/>
              </a:rPr>
              <a:t>The</a:t>
            </a:r>
            <a:r>
              <a:rPr lang="es-ES" dirty="0" smtClean="0">
                <a:solidFill>
                  <a:schemeClr val="accent1">
                    <a:lumMod val="75000"/>
                  </a:schemeClr>
                </a:solidFill>
                <a:latin typeface="+mn-lt"/>
              </a:rPr>
              <a:t> Grand – Del Mar</a:t>
            </a:r>
            <a:endParaRPr lang="es-ES" dirty="0">
              <a:solidFill>
                <a:schemeClr val="accent1">
                  <a:lumMod val="75000"/>
                </a:schemeClr>
              </a:solidFill>
              <a:latin typeface="+mn-lt"/>
            </a:endParaRPr>
          </a:p>
        </p:txBody>
      </p:sp>
      <p:pic>
        <p:nvPicPr>
          <p:cNvPr id="24580" name="Picture 4" descr="http://www.thefarmsgolfclub.com/custom/site/PUBLIC_banner.jpg"/>
          <p:cNvPicPr>
            <a:picLocks noChangeAspect="1" noChangeArrowheads="1"/>
          </p:cNvPicPr>
          <p:nvPr/>
        </p:nvPicPr>
        <p:blipFill>
          <a:blip r:embed="rId5" cstate="print"/>
          <a:srcRect/>
          <a:stretch>
            <a:fillRect/>
          </a:stretch>
        </p:blipFill>
        <p:spPr bwMode="auto">
          <a:xfrm>
            <a:off x="1115616" y="4581128"/>
            <a:ext cx="6732240" cy="1531585"/>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http://www.lambdaarchives.us/timelines/logos/logobg%5B1%5D.gif"/>
          <p:cNvPicPr>
            <a:picLocks noChangeAspect="1" noChangeArrowheads="1"/>
          </p:cNvPicPr>
          <p:nvPr/>
        </p:nvPicPr>
        <p:blipFill>
          <a:blip r:embed="rId2" cstate="print"/>
          <a:srcRect/>
          <a:stretch>
            <a:fillRect/>
          </a:stretch>
        </p:blipFill>
        <p:spPr bwMode="auto">
          <a:xfrm>
            <a:off x="0" y="0"/>
            <a:ext cx="1970088" cy="1628775"/>
          </a:xfrm>
          <a:prstGeom prst="rect">
            <a:avLst/>
          </a:prstGeom>
          <a:noFill/>
          <a:ln w="9525">
            <a:noFill/>
            <a:miter lim="800000"/>
            <a:headEnd/>
            <a:tailEnd/>
          </a:ln>
        </p:spPr>
      </p:pic>
      <p:sp>
        <p:nvSpPr>
          <p:cNvPr id="3" name="2 Rectángulo"/>
          <p:cNvSpPr/>
          <p:nvPr/>
        </p:nvSpPr>
        <p:spPr>
          <a:xfrm>
            <a:off x="1727176" y="260648"/>
            <a:ext cx="7416824" cy="830997"/>
          </a:xfrm>
          <a:prstGeom prst="rect">
            <a:avLst/>
          </a:prstGeom>
          <a:noFill/>
        </p:spPr>
        <p:txBody>
          <a:bodyPr wrap="square">
            <a:spAutoFit/>
          </a:bodyPr>
          <a:lstStyle/>
          <a:p>
            <a:pPr algn="ctr" fontAlgn="auto">
              <a:spcBef>
                <a:spcPts val="0"/>
              </a:spcBef>
              <a:spcAft>
                <a:spcPts val="0"/>
              </a:spcAft>
              <a:defRPr/>
            </a:pPr>
            <a:r>
              <a:rPr lang="es-ES" sz="4800" b="1"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latin typeface="+mn-lt"/>
              </a:rPr>
              <a:t>Entrenador</a:t>
            </a:r>
            <a:endParaRPr lang="es-ES" sz="48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latin typeface="+mn-lt"/>
            </a:endParaRPr>
          </a:p>
        </p:txBody>
      </p:sp>
      <p:sp>
        <p:nvSpPr>
          <p:cNvPr id="4" name="3 Rectángulo"/>
          <p:cNvSpPr/>
          <p:nvPr/>
        </p:nvSpPr>
        <p:spPr>
          <a:xfrm>
            <a:off x="2987824" y="1988840"/>
            <a:ext cx="4572000" cy="2031325"/>
          </a:xfrm>
          <a:prstGeom prst="rect">
            <a:avLst/>
          </a:prstGeom>
        </p:spPr>
        <p:txBody>
          <a:bodyPr>
            <a:spAutoFit/>
          </a:bodyPr>
          <a:lstStyle/>
          <a:p>
            <a:r>
              <a:rPr lang="en-US" dirty="0" smtClean="0"/>
              <a:t>Tim Mickelson, </a:t>
            </a:r>
            <a:r>
              <a:rPr lang="en-US" dirty="0" err="1" smtClean="0"/>
              <a:t>hermano</a:t>
            </a:r>
            <a:r>
              <a:rPr lang="en-US" dirty="0" smtClean="0"/>
              <a:t> de Phil Mickelson</a:t>
            </a:r>
          </a:p>
          <a:p>
            <a:r>
              <a:rPr lang="en-US" dirty="0" err="1" smtClean="0"/>
              <a:t>Jugó</a:t>
            </a:r>
            <a:r>
              <a:rPr lang="en-US" dirty="0" smtClean="0"/>
              <a:t> </a:t>
            </a:r>
            <a:r>
              <a:rPr lang="en-US" dirty="0" err="1" smtClean="0"/>
              <a:t>para</a:t>
            </a:r>
            <a:r>
              <a:rPr lang="en-US" dirty="0" smtClean="0"/>
              <a:t> Arizona State y Oregon.</a:t>
            </a:r>
          </a:p>
          <a:p>
            <a:r>
              <a:rPr lang="en-US" dirty="0" err="1" smtClean="0"/>
              <a:t>Miembro</a:t>
            </a:r>
            <a:r>
              <a:rPr lang="en-US" dirty="0" smtClean="0"/>
              <a:t> del </a:t>
            </a:r>
            <a:r>
              <a:rPr lang="en-US" dirty="0" err="1" smtClean="0"/>
              <a:t>equipo</a:t>
            </a:r>
            <a:r>
              <a:rPr lang="en-US" dirty="0" smtClean="0"/>
              <a:t> de ASU </a:t>
            </a:r>
            <a:r>
              <a:rPr lang="en-US" dirty="0" err="1" smtClean="0"/>
              <a:t>ganadores</a:t>
            </a:r>
            <a:r>
              <a:rPr lang="en-US" dirty="0" smtClean="0"/>
              <a:t> del </a:t>
            </a:r>
            <a:r>
              <a:rPr lang="en-US" dirty="0" err="1" smtClean="0"/>
              <a:t>campeonato</a:t>
            </a:r>
            <a:r>
              <a:rPr lang="en-US" dirty="0" smtClean="0"/>
              <a:t> </a:t>
            </a:r>
            <a:r>
              <a:rPr lang="en-US" dirty="0" err="1" smtClean="0"/>
              <a:t>nacional</a:t>
            </a:r>
            <a:r>
              <a:rPr lang="en-US" dirty="0" smtClean="0"/>
              <a:t> de 1996.</a:t>
            </a:r>
          </a:p>
          <a:p>
            <a:r>
              <a:rPr lang="en-US" dirty="0" err="1" smtClean="0"/>
              <a:t>Entrenador</a:t>
            </a:r>
            <a:r>
              <a:rPr lang="en-US" dirty="0" smtClean="0"/>
              <a:t> del </a:t>
            </a:r>
            <a:r>
              <a:rPr lang="en-US" dirty="0" err="1" smtClean="0"/>
              <a:t>año</a:t>
            </a:r>
            <a:r>
              <a:rPr lang="en-US" dirty="0" smtClean="0"/>
              <a:t> de </a:t>
            </a:r>
            <a:r>
              <a:rPr lang="en-US" dirty="0" err="1" smtClean="0"/>
              <a:t>su</a:t>
            </a:r>
            <a:r>
              <a:rPr lang="en-US" dirty="0" smtClean="0"/>
              <a:t> </a:t>
            </a:r>
            <a:r>
              <a:rPr lang="en-US" dirty="0" err="1" smtClean="0"/>
              <a:t>Conferencia</a:t>
            </a:r>
            <a:r>
              <a:rPr lang="en-US" dirty="0" smtClean="0"/>
              <a:t> en 2006, 2009 y 2010.</a:t>
            </a:r>
          </a:p>
          <a:p>
            <a:r>
              <a:rPr lang="en-US" dirty="0" smtClean="0"/>
              <a:t>2º </a:t>
            </a:r>
            <a:r>
              <a:rPr lang="en-US" dirty="0" err="1" smtClean="0"/>
              <a:t>puesto</a:t>
            </a:r>
            <a:r>
              <a:rPr lang="en-US" dirty="0" smtClean="0"/>
              <a:t> en el U.S. Mid-Amateur</a:t>
            </a:r>
            <a:endParaRPr lang="en-US" dirty="0"/>
          </a:p>
        </p:txBody>
      </p:sp>
      <p:pic>
        <p:nvPicPr>
          <p:cNvPr id="25602" name="Picture 2" descr="http://bloximages.chicago2.vip.townnews.com/nctimes.com/content/tncms/assets/editorial/9/a4/cbd/9a4cbd05-8676-507e-a1e2-08b123f4c064.preview-300.jpg"/>
          <p:cNvPicPr>
            <a:picLocks noChangeAspect="1" noChangeArrowheads="1"/>
          </p:cNvPicPr>
          <p:nvPr/>
        </p:nvPicPr>
        <p:blipFill>
          <a:blip r:embed="rId3" cstate="print"/>
          <a:srcRect/>
          <a:stretch>
            <a:fillRect/>
          </a:stretch>
        </p:blipFill>
        <p:spPr bwMode="auto">
          <a:xfrm>
            <a:off x="0" y="1916832"/>
            <a:ext cx="2857500" cy="1895476"/>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a"/>
          <p:cNvGraphicFramePr>
            <a:graphicFrameLocks noGrp="1"/>
          </p:cNvGraphicFramePr>
          <p:nvPr/>
        </p:nvGraphicFramePr>
        <p:xfrm>
          <a:off x="250825" y="2349500"/>
          <a:ext cx="8712969" cy="4079174"/>
        </p:xfrm>
        <a:graphic>
          <a:graphicData uri="http://schemas.openxmlformats.org/drawingml/2006/table">
            <a:tbl>
              <a:tblPr/>
              <a:tblGrid>
                <a:gridCol w="2904323"/>
                <a:gridCol w="768085"/>
                <a:gridCol w="5040561"/>
              </a:tblGrid>
              <a:tr h="285258">
                <a:tc>
                  <a:txBody>
                    <a:bodyPr/>
                    <a:lstStyle/>
                    <a:p>
                      <a:pPr algn="l"/>
                      <a:r>
                        <a:rPr lang="es-ES" sz="1200" b="1" u="sng" dirty="0" smtClean="0">
                          <a:solidFill>
                            <a:srgbClr val="000000"/>
                          </a:solidFill>
                          <a:latin typeface="Verdana"/>
                        </a:rPr>
                        <a:t>Nombre</a:t>
                      </a:r>
                      <a:endParaRPr lang="es-ES" sz="1200" b="1" u="sng" dirty="0">
                        <a:solidFill>
                          <a:srgbClr val="000000"/>
                        </a:solidFill>
                        <a:latin typeface="Verdana"/>
                      </a:endParaRPr>
                    </a:p>
                  </a:txBody>
                  <a:tcPr marL="9262" marR="9262" marT="9262" marB="9262" anchor="ctr">
                    <a:lnL w="9525" cap="flat" cmpd="sng" algn="ctr">
                      <a:solidFill>
                        <a:srgbClr val="99CCFF"/>
                      </a:solidFill>
                      <a:prstDash val="solid"/>
                      <a:round/>
                      <a:headEnd type="none" w="med" len="med"/>
                      <a:tailEnd type="none" w="med" len="med"/>
                    </a:lnL>
                    <a:lnR w="9525" cap="flat" cmpd="sng" algn="ctr">
                      <a:solidFill>
                        <a:srgbClr val="99CCFF"/>
                      </a:solidFill>
                      <a:prstDash val="solid"/>
                      <a:round/>
                      <a:headEnd type="none" w="med" len="med"/>
                      <a:tailEnd type="none" w="med" len="med"/>
                    </a:lnR>
                    <a:lnT w="9525" cap="flat" cmpd="sng" algn="ctr">
                      <a:solidFill>
                        <a:srgbClr val="99CCFF"/>
                      </a:solidFill>
                      <a:prstDash val="solid"/>
                      <a:round/>
                      <a:headEnd type="none" w="med" len="med"/>
                      <a:tailEnd type="none" w="med" len="med"/>
                    </a:lnT>
                    <a:lnB w="9525" cap="flat" cmpd="sng" algn="ctr">
                      <a:solidFill>
                        <a:srgbClr val="99CCFF"/>
                      </a:solidFill>
                      <a:prstDash val="solid"/>
                      <a:round/>
                      <a:headEnd type="none" w="med" len="med"/>
                      <a:tailEnd type="none" w="med" len="med"/>
                    </a:lnB>
                    <a:solidFill>
                      <a:srgbClr val="99CCFF"/>
                    </a:solidFill>
                  </a:tcPr>
                </a:tc>
                <a:tc>
                  <a:txBody>
                    <a:bodyPr/>
                    <a:lstStyle/>
                    <a:p>
                      <a:pPr algn="l"/>
                      <a:r>
                        <a:rPr lang="es-ES" sz="1200" b="1" u="sng" dirty="0" smtClean="0">
                          <a:solidFill>
                            <a:srgbClr val="000000"/>
                          </a:solidFill>
                          <a:latin typeface="Verdana"/>
                        </a:rPr>
                        <a:t>Clase</a:t>
                      </a:r>
                      <a:endParaRPr lang="es-ES" sz="1200" b="1" u="sng" dirty="0">
                        <a:solidFill>
                          <a:srgbClr val="000000"/>
                        </a:solidFill>
                        <a:latin typeface="Verdana"/>
                      </a:endParaRPr>
                    </a:p>
                  </a:txBody>
                  <a:tcPr marL="9262" marR="9262" marT="9262" marB="9262" anchor="ctr">
                    <a:lnL w="9525" cap="flat" cmpd="sng" algn="ctr">
                      <a:solidFill>
                        <a:srgbClr val="99CCFF"/>
                      </a:solidFill>
                      <a:prstDash val="solid"/>
                      <a:round/>
                      <a:headEnd type="none" w="med" len="med"/>
                      <a:tailEnd type="none" w="med" len="med"/>
                    </a:lnL>
                    <a:lnR w="9525" cap="flat" cmpd="sng" algn="ctr">
                      <a:solidFill>
                        <a:srgbClr val="99CCFF"/>
                      </a:solidFill>
                      <a:prstDash val="solid"/>
                      <a:round/>
                      <a:headEnd type="none" w="med" len="med"/>
                      <a:tailEnd type="none" w="med" len="med"/>
                    </a:lnR>
                    <a:lnT w="9525" cap="flat" cmpd="sng" algn="ctr">
                      <a:solidFill>
                        <a:srgbClr val="99CCFF"/>
                      </a:solidFill>
                      <a:prstDash val="solid"/>
                      <a:round/>
                      <a:headEnd type="none" w="med" len="med"/>
                      <a:tailEnd type="none" w="med" len="med"/>
                    </a:lnT>
                    <a:lnB w="9525" cap="flat" cmpd="sng" algn="ctr">
                      <a:solidFill>
                        <a:srgbClr val="99CCFF"/>
                      </a:solidFill>
                      <a:prstDash val="solid"/>
                      <a:round/>
                      <a:headEnd type="none" w="med" len="med"/>
                      <a:tailEnd type="none" w="med" len="med"/>
                    </a:lnB>
                    <a:solidFill>
                      <a:srgbClr val="99CCFF"/>
                    </a:solidFill>
                  </a:tcPr>
                </a:tc>
                <a:tc>
                  <a:txBody>
                    <a:bodyPr/>
                    <a:lstStyle/>
                    <a:p>
                      <a:pPr algn="l"/>
                      <a:r>
                        <a:rPr lang="es-ES" sz="1200" b="1" dirty="0" smtClean="0">
                          <a:solidFill>
                            <a:srgbClr val="000000"/>
                          </a:solidFill>
                          <a:latin typeface="Verdana"/>
                        </a:rPr>
                        <a:t>Lugar de Nacimiento (último</a:t>
                      </a:r>
                      <a:r>
                        <a:rPr lang="es-ES" sz="1200" b="1" baseline="0" dirty="0" smtClean="0">
                          <a:solidFill>
                            <a:srgbClr val="000000"/>
                          </a:solidFill>
                          <a:latin typeface="Verdana"/>
                        </a:rPr>
                        <a:t> colegio)</a:t>
                      </a:r>
                      <a:endParaRPr lang="es-ES" sz="1200" b="1" dirty="0">
                        <a:solidFill>
                          <a:srgbClr val="000000"/>
                        </a:solidFill>
                        <a:latin typeface="Verdana"/>
                      </a:endParaRPr>
                    </a:p>
                  </a:txBody>
                  <a:tcPr marL="9262" marR="9262" marT="9262" marB="9262" anchor="ctr">
                    <a:lnL w="9525" cap="flat" cmpd="sng" algn="ctr">
                      <a:solidFill>
                        <a:srgbClr val="99CCFF"/>
                      </a:solidFill>
                      <a:prstDash val="solid"/>
                      <a:round/>
                      <a:headEnd type="none" w="med" len="med"/>
                      <a:tailEnd type="none" w="med" len="med"/>
                    </a:lnL>
                    <a:lnR w="9525" cap="flat" cmpd="sng" algn="ctr">
                      <a:solidFill>
                        <a:srgbClr val="99CCFF"/>
                      </a:solidFill>
                      <a:prstDash val="solid"/>
                      <a:round/>
                      <a:headEnd type="none" w="med" len="med"/>
                      <a:tailEnd type="none" w="med" len="med"/>
                    </a:lnR>
                    <a:lnT w="9525" cap="flat" cmpd="sng" algn="ctr">
                      <a:solidFill>
                        <a:srgbClr val="99CCFF"/>
                      </a:solidFill>
                      <a:prstDash val="solid"/>
                      <a:round/>
                      <a:headEnd type="none" w="med" len="med"/>
                      <a:tailEnd type="none" w="med" len="med"/>
                    </a:lnT>
                    <a:lnB w="9525" cap="flat" cmpd="sng" algn="ctr">
                      <a:solidFill>
                        <a:srgbClr val="99CCFF"/>
                      </a:solidFill>
                      <a:prstDash val="solid"/>
                      <a:round/>
                      <a:headEnd type="none" w="med" len="med"/>
                      <a:tailEnd type="none" w="med" len="med"/>
                    </a:lnB>
                    <a:solidFill>
                      <a:srgbClr val="99CCFF"/>
                    </a:solidFill>
                  </a:tcPr>
                </a:tc>
              </a:tr>
              <a:tr h="196346">
                <a:tc>
                  <a:txBody>
                    <a:bodyPr/>
                    <a:lstStyle/>
                    <a:p>
                      <a:pPr algn="l"/>
                      <a:r>
                        <a:rPr lang="es-ES" sz="1200" b="0" i="0" u="sng">
                          <a:solidFill>
                            <a:srgbClr val="444444"/>
                          </a:solidFill>
                          <a:latin typeface="Arial"/>
                          <a:hlinkClick r:id="rId2"/>
                        </a:rPr>
                        <a:t>Mike Bosco</a:t>
                      </a:r>
                      <a:endParaRPr lang="es-ES" sz="1200" b="0" i="0">
                        <a:solidFill>
                          <a:srgbClr val="222222"/>
                        </a:solidFill>
                        <a:latin typeface="Arial"/>
                      </a:endParaRPr>
                    </a:p>
                  </a:txBody>
                  <a:tcPr marL="9262" marR="9262" marT="9262" marB="9262" anchor="ctr">
                    <a:lnL w="9525" cap="flat" cmpd="sng" algn="ctr">
                      <a:solidFill>
                        <a:srgbClr val="99CCFF"/>
                      </a:solidFill>
                      <a:prstDash val="solid"/>
                      <a:round/>
                      <a:headEnd type="none" w="med" len="med"/>
                      <a:tailEnd type="none" w="med" len="med"/>
                    </a:lnL>
                    <a:lnR w="9525" cap="flat" cmpd="sng" algn="ctr">
                      <a:solidFill>
                        <a:srgbClr val="99CCFF"/>
                      </a:solidFill>
                      <a:prstDash val="solid"/>
                      <a:round/>
                      <a:headEnd type="none" w="med" len="med"/>
                      <a:tailEnd type="none" w="med" len="med"/>
                    </a:lnR>
                    <a:lnT w="9525" cap="flat" cmpd="sng" algn="ctr">
                      <a:solidFill>
                        <a:srgbClr val="99CCFF"/>
                      </a:solidFill>
                      <a:prstDash val="solid"/>
                      <a:round/>
                      <a:headEnd type="none" w="med" len="med"/>
                      <a:tailEnd type="none" w="med" len="med"/>
                    </a:lnT>
                    <a:lnB w="9525" cap="flat" cmpd="sng" algn="ctr">
                      <a:solidFill>
                        <a:srgbClr val="99CCFF"/>
                      </a:solidFill>
                      <a:prstDash val="solid"/>
                      <a:round/>
                      <a:headEnd type="none" w="med" len="med"/>
                      <a:tailEnd type="none" w="med" len="med"/>
                    </a:lnB>
                    <a:solidFill>
                      <a:srgbClr val="FFFFFF"/>
                    </a:solidFill>
                  </a:tcPr>
                </a:tc>
                <a:tc>
                  <a:txBody>
                    <a:bodyPr/>
                    <a:lstStyle/>
                    <a:p>
                      <a:pPr algn="l"/>
                      <a:r>
                        <a:rPr lang="es-ES" sz="1200" b="0" i="0">
                          <a:solidFill>
                            <a:srgbClr val="222222"/>
                          </a:solidFill>
                          <a:latin typeface="Arial"/>
                        </a:rPr>
                        <a:t>FR</a:t>
                      </a:r>
                    </a:p>
                  </a:txBody>
                  <a:tcPr marL="9262" marR="9262" marT="9262" marB="9262" anchor="ctr">
                    <a:lnL w="9525" cap="flat" cmpd="sng" algn="ctr">
                      <a:solidFill>
                        <a:srgbClr val="99CCFF"/>
                      </a:solidFill>
                      <a:prstDash val="solid"/>
                      <a:round/>
                      <a:headEnd type="none" w="med" len="med"/>
                      <a:tailEnd type="none" w="med" len="med"/>
                    </a:lnL>
                    <a:lnR w="9525" cap="flat" cmpd="sng" algn="ctr">
                      <a:solidFill>
                        <a:srgbClr val="99CCFF"/>
                      </a:solidFill>
                      <a:prstDash val="solid"/>
                      <a:round/>
                      <a:headEnd type="none" w="med" len="med"/>
                      <a:tailEnd type="none" w="med" len="med"/>
                    </a:lnR>
                    <a:lnT w="9525" cap="flat" cmpd="sng" algn="ctr">
                      <a:solidFill>
                        <a:srgbClr val="99CCFF"/>
                      </a:solidFill>
                      <a:prstDash val="solid"/>
                      <a:round/>
                      <a:headEnd type="none" w="med" len="med"/>
                      <a:tailEnd type="none" w="med" len="med"/>
                    </a:lnT>
                    <a:lnB w="9525" cap="flat" cmpd="sng" algn="ctr">
                      <a:solidFill>
                        <a:srgbClr val="99CCFF"/>
                      </a:solidFill>
                      <a:prstDash val="solid"/>
                      <a:round/>
                      <a:headEnd type="none" w="med" len="med"/>
                      <a:tailEnd type="none" w="med" len="med"/>
                    </a:lnB>
                    <a:solidFill>
                      <a:srgbClr val="FFFFFF"/>
                    </a:solidFill>
                  </a:tcPr>
                </a:tc>
                <a:tc>
                  <a:txBody>
                    <a:bodyPr/>
                    <a:lstStyle/>
                    <a:p>
                      <a:pPr algn="l"/>
                      <a:r>
                        <a:rPr lang="es-ES" sz="1200" b="0" i="0">
                          <a:solidFill>
                            <a:srgbClr val="222222"/>
                          </a:solidFill>
                          <a:latin typeface="Arial"/>
                        </a:rPr>
                        <a:t>Paradise Valley, AZ</a:t>
                      </a:r>
                    </a:p>
                  </a:txBody>
                  <a:tcPr marL="9262" marR="9262" marT="9262" marB="9262" anchor="ctr">
                    <a:lnL w="9525" cap="flat" cmpd="sng" algn="ctr">
                      <a:solidFill>
                        <a:srgbClr val="99CCFF"/>
                      </a:solidFill>
                      <a:prstDash val="solid"/>
                      <a:round/>
                      <a:headEnd type="none" w="med" len="med"/>
                      <a:tailEnd type="none" w="med" len="med"/>
                    </a:lnL>
                    <a:lnR w="9525" cap="flat" cmpd="sng" algn="ctr">
                      <a:solidFill>
                        <a:srgbClr val="99CCFF"/>
                      </a:solidFill>
                      <a:prstDash val="solid"/>
                      <a:round/>
                      <a:headEnd type="none" w="med" len="med"/>
                      <a:tailEnd type="none" w="med" len="med"/>
                    </a:lnR>
                    <a:lnT w="9525" cap="flat" cmpd="sng" algn="ctr">
                      <a:solidFill>
                        <a:srgbClr val="99CCFF"/>
                      </a:solidFill>
                      <a:prstDash val="solid"/>
                      <a:round/>
                      <a:headEnd type="none" w="med" len="med"/>
                      <a:tailEnd type="none" w="med" len="med"/>
                    </a:lnT>
                    <a:lnB w="9525" cap="flat" cmpd="sng" algn="ctr">
                      <a:solidFill>
                        <a:srgbClr val="99CCFF"/>
                      </a:solidFill>
                      <a:prstDash val="solid"/>
                      <a:round/>
                      <a:headEnd type="none" w="med" len="med"/>
                      <a:tailEnd type="none" w="med" len="med"/>
                    </a:lnB>
                    <a:solidFill>
                      <a:srgbClr val="FFFFFF"/>
                    </a:solidFill>
                  </a:tcPr>
                </a:tc>
              </a:tr>
              <a:tr h="374170">
                <a:tc>
                  <a:txBody>
                    <a:bodyPr/>
                    <a:lstStyle/>
                    <a:p>
                      <a:pPr algn="l"/>
                      <a:r>
                        <a:rPr lang="es-ES" sz="1200" b="0" i="0" u="sng" dirty="0">
                          <a:solidFill>
                            <a:srgbClr val="444444"/>
                          </a:solidFill>
                          <a:latin typeface="Arial"/>
                          <a:hlinkClick r:id="rId3"/>
                        </a:rPr>
                        <a:t>Scott </a:t>
                      </a:r>
                      <a:r>
                        <a:rPr lang="es-ES" sz="1200" b="0" i="0" u="sng" dirty="0" err="1">
                          <a:solidFill>
                            <a:srgbClr val="444444"/>
                          </a:solidFill>
                          <a:latin typeface="Arial"/>
                          <a:hlinkClick r:id="rId3"/>
                        </a:rPr>
                        <a:t>Brace</a:t>
                      </a:r>
                      <a:endParaRPr lang="es-ES" sz="1200" b="0" i="0" dirty="0">
                        <a:solidFill>
                          <a:srgbClr val="222222"/>
                        </a:solidFill>
                        <a:latin typeface="Arial"/>
                      </a:endParaRPr>
                    </a:p>
                  </a:txBody>
                  <a:tcPr marL="9262" marR="9262" marT="9262" marB="9262" anchor="ctr">
                    <a:lnL w="9525" cap="flat" cmpd="sng" algn="ctr">
                      <a:solidFill>
                        <a:srgbClr val="99CCFF"/>
                      </a:solidFill>
                      <a:prstDash val="solid"/>
                      <a:round/>
                      <a:headEnd type="none" w="med" len="med"/>
                      <a:tailEnd type="none" w="med" len="med"/>
                    </a:lnL>
                    <a:lnR w="9525" cap="flat" cmpd="sng" algn="ctr">
                      <a:solidFill>
                        <a:srgbClr val="99CCFF"/>
                      </a:solidFill>
                      <a:prstDash val="solid"/>
                      <a:round/>
                      <a:headEnd type="none" w="med" len="med"/>
                      <a:tailEnd type="none" w="med" len="med"/>
                    </a:lnR>
                    <a:lnT w="9525" cap="flat" cmpd="sng" algn="ctr">
                      <a:solidFill>
                        <a:srgbClr val="99CCFF"/>
                      </a:solidFill>
                      <a:prstDash val="solid"/>
                      <a:round/>
                      <a:headEnd type="none" w="med" len="med"/>
                      <a:tailEnd type="none" w="med" len="med"/>
                    </a:lnT>
                    <a:lnB w="9525" cap="flat" cmpd="sng" algn="ctr">
                      <a:solidFill>
                        <a:srgbClr val="99CCFF"/>
                      </a:solidFill>
                      <a:prstDash val="solid"/>
                      <a:round/>
                      <a:headEnd type="none" w="med" len="med"/>
                      <a:tailEnd type="none" w="med" len="med"/>
                    </a:lnB>
                    <a:solidFill>
                      <a:srgbClr val="FFFFFF"/>
                    </a:solidFill>
                  </a:tcPr>
                </a:tc>
                <a:tc>
                  <a:txBody>
                    <a:bodyPr/>
                    <a:lstStyle/>
                    <a:p>
                      <a:pPr algn="l"/>
                      <a:r>
                        <a:rPr lang="es-ES" sz="1200" b="0" i="0">
                          <a:solidFill>
                            <a:srgbClr val="222222"/>
                          </a:solidFill>
                          <a:latin typeface="Arial"/>
                        </a:rPr>
                        <a:t>SR</a:t>
                      </a:r>
                    </a:p>
                  </a:txBody>
                  <a:tcPr marL="9262" marR="9262" marT="9262" marB="9262" anchor="ctr">
                    <a:lnL w="9525" cap="flat" cmpd="sng" algn="ctr">
                      <a:solidFill>
                        <a:srgbClr val="99CCFF"/>
                      </a:solidFill>
                      <a:prstDash val="solid"/>
                      <a:round/>
                      <a:headEnd type="none" w="med" len="med"/>
                      <a:tailEnd type="none" w="med" len="med"/>
                    </a:lnL>
                    <a:lnR w="9525" cap="flat" cmpd="sng" algn="ctr">
                      <a:solidFill>
                        <a:srgbClr val="99CCFF"/>
                      </a:solidFill>
                      <a:prstDash val="solid"/>
                      <a:round/>
                      <a:headEnd type="none" w="med" len="med"/>
                      <a:tailEnd type="none" w="med" len="med"/>
                    </a:lnR>
                    <a:lnT w="9525" cap="flat" cmpd="sng" algn="ctr">
                      <a:solidFill>
                        <a:srgbClr val="99CCFF"/>
                      </a:solidFill>
                      <a:prstDash val="solid"/>
                      <a:round/>
                      <a:headEnd type="none" w="med" len="med"/>
                      <a:tailEnd type="none" w="med" len="med"/>
                    </a:lnT>
                    <a:lnB w="9525" cap="flat" cmpd="sng" algn="ctr">
                      <a:solidFill>
                        <a:srgbClr val="99CCFF"/>
                      </a:solidFill>
                      <a:prstDash val="solid"/>
                      <a:round/>
                      <a:headEnd type="none" w="med" len="med"/>
                      <a:tailEnd type="none" w="med" len="med"/>
                    </a:lnB>
                    <a:solidFill>
                      <a:srgbClr val="FFFFFF"/>
                    </a:solidFill>
                  </a:tcPr>
                </a:tc>
                <a:tc>
                  <a:txBody>
                    <a:bodyPr/>
                    <a:lstStyle/>
                    <a:p>
                      <a:pPr algn="l"/>
                      <a:r>
                        <a:rPr lang="en-US" sz="1200" b="0" i="0">
                          <a:solidFill>
                            <a:srgbClr val="222222"/>
                          </a:solidFill>
                          <a:latin typeface="Arial"/>
                        </a:rPr>
                        <a:t>Suffolk, England (South Mountain CC)</a:t>
                      </a:r>
                    </a:p>
                  </a:txBody>
                  <a:tcPr marL="9262" marR="9262" marT="9262" marB="9262" anchor="ctr">
                    <a:lnL w="9525" cap="flat" cmpd="sng" algn="ctr">
                      <a:solidFill>
                        <a:srgbClr val="99CCFF"/>
                      </a:solidFill>
                      <a:prstDash val="solid"/>
                      <a:round/>
                      <a:headEnd type="none" w="med" len="med"/>
                      <a:tailEnd type="none" w="med" len="med"/>
                    </a:lnL>
                    <a:lnR w="9525" cap="flat" cmpd="sng" algn="ctr">
                      <a:solidFill>
                        <a:srgbClr val="99CCFF"/>
                      </a:solidFill>
                      <a:prstDash val="solid"/>
                      <a:round/>
                      <a:headEnd type="none" w="med" len="med"/>
                      <a:tailEnd type="none" w="med" len="med"/>
                    </a:lnR>
                    <a:lnT w="9525" cap="flat" cmpd="sng" algn="ctr">
                      <a:solidFill>
                        <a:srgbClr val="99CCFF"/>
                      </a:solidFill>
                      <a:prstDash val="solid"/>
                      <a:round/>
                      <a:headEnd type="none" w="med" len="med"/>
                      <a:tailEnd type="none" w="med" len="med"/>
                    </a:lnT>
                    <a:lnB w="9525" cap="flat" cmpd="sng" algn="ctr">
                      <a:solidFill>
                        <a:srgbClr val="99CCFF"/>
                      </a:solidFill>
                      <a:prstDash val="solid"/>
                      <a:round/>
                      <a:headEnd type="none" w="med" len="med"/>
                      <a:tailEnd type="none" w="med" len="med"/>
                    </a:lnB>
                    <a:solidFill>
                      <a:srgbClr val="FFFFFF"/>
                    </a:solidFill>
                  </a:tcPr>
                </a:tc>
              </a:tr>
              <a:tr h="196346">
                <a:tc>
                  <a:txBody>
                    <a:bodyPr/>
                    <a:lstStyle/>
                    <a:p>
                      <a:pPr algn="l"/>
                      <a:r>
                        <a:rPr lang="es-ES" sz="1200" b="0" i="0" u="sng">
                          <a:solidFill>
                            <a:srgbClr val="444444"/>
                          </a:solidFill>
                          <a:latin typeface="Arial"/>
                          <a:hlinkClick r:id="rId4"/>
                        </a:rPr>
                        <a:t>Alex Ching</a:t>
                      </a:r>
                      <a:endParaRPr lang="es-ES" sz="1200" b="0" i="0">
                        <a:solidFill>
                          <a:srgbClr val="222222"/>
                        </a:solidFill>
                        <a:latin typeface="Arial"/>
                      </a:endParaRPr>
                    </a:p>
                  </a:txBody>
                  <a:tcPr marL="9262" marR="9262" marT="9262" marB="9262" anchor="ctr">
                    <a:lnL w="9525" cap="flat" cmpd="sng" algn="ctr">
                      <a:solidFill>
                        <a:srgbClr val="99CCFF"/>
                      </a:solidFill>
                      <a:prstDash val="solid"/>
                      <a:round/>
                      <a:headEnd type="none" w="med" len="med"/>
                      <a:tailEnd type="none" w="med" len="med"/>
                    </a:lnL>
                    <a:lnR w="9525" cap="flat" cmpd="sng" algn="ctr">
                      <a:solidFill>
                        <a:srgbClr val="99CCFF"/>
                      </a:solidFill>
                      <a:prstDash val="solid"/>
                      <a:round/>
                      <a:headEnd type="none" w="med" len="med"/>
                      <a:tailEnd type="none" w="med" len="med"/>
                    </a:lnR>
                    <a:lnT w="9525" cap="flat" cmpd="sng" algn="ctr">
                      <a:solidFill>
                        <a:srgbClr val="99CCFF"/>
                      </a:solidFill>
                      <a:prstDash val="solid"/>
                      <a:round/>
                      <a:headEnd type="none" w="med" len="med"/>
                      <a:tailEnd type="none" w="med" len="med"/>
                    </a:lnT>
                    <a:lnB w="9525" cap="flat" cmpd="sng" algn="ctr">
                      <a:solidFill>
                        <a:srgbClr val="99CCFF"/>
                      </a:solidFill>
                      <a:prstDash val="solid"/>
                      <a:round/>
                      <a:headEnd type="none" w="med" len="med"/>
                      <a:tailEnd type="none" w="med" len="med"/>
                    </a:lnB>
                    <a:solidFill>
                      <a:srgbClr val="FFFFFF"/>
                    </a:solidFill>
                  </a:tcPr>
                </a:tc>
                <a:tc>
                  <a:txBody>
                    <a:bodyPr/>
                    <a:lstStyle/>
                    <a:p>
                      <a:pPr algn="l"/>
                      <a:r>
                        <a:rPr lang="es-ES" sz="1200" b="0" i="0">
                          <a:solidFill>
                            <a:srgbClr val="222222"/>
                          </a:solidFill>
                          <a:latin typeface="Arial"/>
                        </a:rPr>
                        <a:t>JR</a:t>
                      </a:r>
                    </a:p>
                  </a:txBody>
                  <a:tcPr marL="9262" marR="9262" marT="9262" marB="9262" anchor="ctr">
                    <a:lnL w="9525" cap="flat" cmpd="sng" algn="ctr">
                      <a:solidFill>
                        <a:srgbClr val="99CCFF"/>
                      </a:solidFill>
                      <a:prstDash val="solid"/>
                      <a:round/>
                      <a:headEnd type="none" w="med" len="med"/>
                      <a:tailEnd type="none" w="med" len="med"/>
                    </a:lnL>
                    <a:lnR w="9525" cap="flat" cmpd="sng" algn="ctr">
                      <a:solidFill>
                        <a:srgbClr val="99CCFF"/>
                      </a:solidFill>
                      <a:prstDash val="solid"/>
                      <a:round/>
                      <a:headEnd type="none" w="med" len="med"/>
                      <a:tailEnd type="none" w="med" len="med"/>
                    </a:lnR>
                    <a:lnT w="9525" cap="flat" cmpd="sng" algn="ctr">
                      <a:solidFill>
                        <a:srgbClr val="99CCFF"/>
                      </a:solidFill>
                      <a:prstDash val="solid"/>
                      <a:round/>
                      <a:headEnd type="none" w="med" len="med"/>
                      <a:tailEnd type="none" w="med" len="med"/>
                    </a:lnT>
                    <a:lnB w="9525" cap="flat" cmpd="sng" algn="ctr">
                      <a:solidFill>
                        <a:srgbClr val="99CCFF"/>
                      </a:solidFill>
                      <a:prstDash val="solid"/>
                      <a:round/>
                      <a:headEnd type="none" w="med" len="med"/>
                      <a:tailEnd type="none" w="med" len="med"/>
                    </a:lnB>
                    <a:solidFill>
                      <a:srgbClr val="FFFFFF"/>
                    </a:solidFill>
                  </a:tcPr>
                </a:tc>
                <a:tc>
                  <a:txBody>
                    <a:bodyPr/>
                    <a:lstStyle/>
                    <a:p>
                      <a:pPr algn="l"/>
                      <a:r>
                        <a:rPr lang="es-ES" sz="1200" b="0" i="0">
                          <a:solidFill>
                            <a:srgbClr val="222222"/>
                          </a:solidFill>
                          <a:latin typeface="Arial"/>
                        </a:rPr>
                        <a:t>Honolulu, HI (Punahou)</a:t>
                      </a:r>
                    </a:p>
                  </a:txBody>
                  <a:tcPr marL="9262" marR="9262" marT="9262" marB="9262" anchor="ctr">
                    <a:lnL w="9525" cap="flat" cmpd="sng" algn="ctr">
                      <a:solidFill>
                        <a:srgbClr val="99CCFF"/>
                      </a:solidFill>
                      <a:prstDash val="solid"/>
                      <a:round/>
                      <a:headEnd type="none" w="med" len="med"/>
                      <a:tailEnd type="none" w="med" len="med"/>
                    </a:lnL>
                    <a:lnR w="9525" cap="flat" cmpd="sng" algn="ctr">
                      <a:solidFill>
                        <a:srgbClr val="99CCFF"/>
                      </a:solidFill>
                      <a:prstDash val="solid"/>
                      <a:round/>
                      <a:headEnd type="none" w="med" len="med"/>
                      <a:tailEnd type="none" w="med" len="med"/>
                    </a:lnR>
                    <a:lnT w="9525" cap="flat" cmpd="sng" algn="ctr">
                      <a:solidFill>
                        <a:srgbClr val="99CCFF"/>
                      </a:solidFill>
                      <a:prstDash val="solid"/>
                      <a:round/>
                      <a:headEnd type="none" w="med" len="med"/>
                      <a:tailEnd type="none" w="med" len="med"/>
                    </a:lnT>
                    <a:lnB w="9525" cap="flat" cmpd="sng" algn="ctr">
                      <a:solidFill>
                        <a:srgbClr val="99CCFF"/>
                      </a:solidFill>
                      <a:prstDash val="solid"/>
                      <a:round/>
                      <a:headEnd type="none" w="med" len="med"/>
                      <a:tailEnd type="none" w="med" len="med"/>
                    </a:lnB>
                    <a:solidFill>
                      <a:srgbClr val="FFFFFF"/>
                    </a:solidFill>
                  </a:tcPr>
                </a:tc>
              </a:tr>
              <a:tr h="285258">
                <a:tc>
                  <a:txBody>
                    <a:bodyPr/>
                    <a:lstStyle/>
                    <a:p>
                      <a:pPr algn="l"/>
                      <a:r>
                        <a:rPr lang="es-ES" sz="1200" b="0" i="0" u="sng">
                          <a:solidFill>
                            <a:srgbClr val="444444"/>
                          </a:solidFill>
                          <a:latin typeface="Arial"/>
                          <a:hlinkClick r:id="rId5"/>
                        </a:rPr>
                        <a:t>Joe Harrison</a:t>
                      </a:r>
                      <a:endParaRPr lang="es-ES" sz="1200" b="0" i="0">
                        <a:solidFill>
                          <a:srgbClr val="222222"/>
                        </a:solidFill>
                        <a:latin typeface="Arial"/>
                      </a:endParaRPr>
                    </a:p>
                  </a:txBody>
                  <a:tcPr marL="9262" marR="9262" marT="9262" marB="9262" anchor="ctr">
                    <a:lnL w="9525" cap="flat" cmpd="sng" algn="ctr">
                      <a:solidFill>
                        <a:srgbClr val="99CCFF"/>
                      </a:solidFill>
                      <a:prstDash val="solid"/>
                      <a:round/>
                      <a:headEnd type="none" w="med" len="med"/>
                      <a:tailEnd type="none" w="med" len="med"/>
                    </a:lnL>
                    <a:lnR w="9525" cap="flat" cmpd="sng" algn="ctr">
                      <a:solidFill>
                        <a:srgbClr val="99CCFF"/>
                      </a:solidFill>
                      <a:prstDash val="solid"/>
                      <a:round/>
                      <a:headEnd type="none" w="med" len="med"/>
                      <a:tailEnd type="none" w="med" len="med"/>
                    </a:lnR>
                    <a:lnT w="9525" cap="flat" cmpd="sng" algn="ctr">
                      <a:solidFill>
                        <a:srgbClr val="99CCFF"/>
                      </a:solidFill>
                      <a:prstDash val="solid"/>
                      <a:round/>
                      <a:headEnd type="none" w="med" len="med"/>
                      <a:tailEnd type="none" w="med" len="med"/>
                    </a:lnT>
                    <a:lnB w="9525" cap="flat" cmpd="sng" algn="ctr">
                      <a:solidFill>
                        <a:srgbClr val="99CCFF"/>
                      </a:solidFill>
                      <a:prstDash val="solid"/>
                      <a:round/>
                      <a:headEnd type="none" w="med" len="med"/>
                      <a:tailEnd type="none" w="med" len="med"/>
                    </a:lnB>
                    <a:solidFill>
                      <a:srgbClr val="FFFFFF"/>
                    </a:solidFill>
                  </a:tcPr>
                </a:tc>
                <a:tc>
                  <a:txBody>
                    <a:bodyPr/>
                    <a:lstStyle/>
                    <a:p>
                      <a:pPr algn="l"/>
                      <a:r>
                        <a:rPr lang="es-ES" sz="1200" b="0" i="0">
                          <a:solidFill>
                            <a:srgbClr val="222222"/>
                          </a:solidFill>
                          <a:latin typeface="Arial"/>
                        </a:rPr>
                        <a:t>JR</a:t>
                      </a:r>
                    </a:p>
                  </a:txBody>
                  <a:tcPr marL="9262" marR="9262" marT="9262" marB="9262" anchor="ctr">
                    <a:lnL w="9525" cap="flat" cmpd="sng" algn="ctr">
                      <a:solidFill>
                        <a:srgbClr val="99CCFF"/>
                      </a:solidFill>
                      <a:prstDash val="solid"/>
                      <a:round/>
                      <a:headEnd type="none" w="med" len="med"/>
                      <a:tailEnd type="none" w="med" len="med"/>
                    </a:lnL>
                    <a:lnR w="9525" cap="flat" cmpd="sng" algn="ctr">
                      <a:solidFill>
                        <a:srgbClr val="99CCFF"/>
                      </a:solidFill>
                      <a:prstDash val="solid"/>
                      <a:round/>
                      <a:headEnd type="none" w="med" len="med"/>
                      <a:tailEnd type="none" w="med" len="med"/>
                    </a:lnR>
                    <a:lnT w="9525" cap="flat" cmpd="sng" algn="ctr">
                      <a:solidFill>
                        <a:srgbClr val="99CCFF"/>
                      </a:solidFill>
                      <a:prstDash val="solid"/>
                      <a:round/>
                      <a:headEnd type="none" w="med" len="med"/>
                      <a:tailEnd type="none" w="med" len="med"/>
                    </a:lnT>
                    <a:lnB w="9525" cap="flat" cmpd="sng" algn="ctr">
                      <a:solidFill>
                        <a:srgbClr val="99CCFF"/>
                      </a:solidFill>
                      <a:prstDash val="solid"/>
                      <a:round/>
                      <a:headEnd type="none" w="med" len="med"/>
                      <a:tailEnd type="none" w="med" len="med"/>
                    </a:lnB>
                    <a:solidFill>
                      <a:srgbClr val="FFFFFF"/>
                    </a:solidFill>
                  </a:tcPr>
                </a:tc>
                <a:tc>
                  <a:txBody>
                    <a:bodyPr/>
                    <a:lstStyle/>
                    <a:p>
                      <a:pPr algn="l"/>
                      <a:r>
                        <a:rPr lang="en-US" sz="1200" b="0" i="0">
                          <a:solidFill>
                            <a:srgbClr val="222222"/>
                          </a:solidFill>
                          <a:latin typeface="Arial"/>
                        </a:rPr>
                        <a:t>Boulder City, NV (Green Valley)</a:t>
                      </a:r>
                    </a:p>
                  </a:txBody>
                  <a:tcPr marL="9262" marR="9262" marT="9262" marB="9262" anchor="ctr">
                    <a:lnL w="9525" cap="flat" cmpd="sng" algn="ctr">
                      <a:solidFill>
                        <a:srgbClr val="99CCFF"/>
                      </a:solidFill>
                      <a:prstDash val="solid"/>
                      <a:round/>
                      <a:headEnd type="none" w="med" len="med"/>
                      <a:tailEnd type="none" w="med" len="med"/>
                    </a:lnL>
                    <a:lnR w="9525" cap="flat" cmpd="sng" algn="ctr">
                      <a:solidFill>
                        <a:srgbClr val="99CCFF"/>
                      </a:solidFill>
                      <a:prstDash val="solid"/>
                      <a:round/>
                      <a:headEnd type="none" w="med" len="med"/>
                      <a:tailEnd type="none" w="med" len="med"/>
                    </a:lnR>
                    <a:lnT w="9525" cap="flat" cmpd="sng" algn="ctr">
                      <a:solidFill>
                        <a:srgbClr val="99CCFF"/>
                      </a:solidFill>
                      <a:prstDash val="solid"/>
                      <a:round/>
                      <a:headEnd type="none" w="med" len="med"/>
                      <a:tailEnd type="none" w="med" len="med"/>
                    </a:lnT>
                    <a:lnB w="9525" cap="flat" cmpd="sng" algn="ctr">
                      <a:solidFill>
                        <a:srgbClr val="99CCFF"/>
                      </a:solidFill>
                      <a:prstDash val="solid"/>
                      <a:round/>
                      <a:headEnd type="none" w="med" len="med"/>
                      <a:tailEnd type="none" w="med" len="med"/>
                    </a:lnB>
                    <a:solidFill>
                      <a:srgbClr val="FFFFFF"/>
                    </a:solidFill>
                  </a:tcPr>
                </a:tc>
              </a:tr>
              <a:tr h="285258">
                <a:tc>
                  <a:txBody>
                    <a:bodyPr/>
                    <a:lstStyle/>
                    <a:p>
                      <a:pPr algn="l"/>
                      <a:r>
                        <a:rPr lang="es-ES" sz="1200" b="0" i="0" u="sng">
                          <a:solidFill>
                            <a:srgbClr val="444444"/>
                          </a:solidFill>
                          <a:latin typeface="Arial"/>
                          <a:hlinkClick r:id="rId6"/>
                        </a:rPr>
                        <a:t>Trent Ka'ahanui</a:t>
                      </a:r>
                      <a:endParaRPr lang="es-ES" sz="1200" b="0" i="0">
                        <a:solidFill>
                          <a:srgbClr val="222222"/>
                        </a:solidFill>
                        <a:latin typeface="Arial"/>
                      </a:endParaRPr>
                    </a:p>
                  </a:txBody>
                  <a:tcPr marL="9262" marR="9262" marT="9262" marB="9262" anchor="ctr">
                    <a:lnL w="9525" cap="flat" cmpd="sng" algn="ctr">
                      <a:solidFill>
                        <a:srgbClr val="99CCFF"/>
                      </a:solidFill>
                      <a:prstDash val="solid"/>
                      <a:round/>
                      <a:headEnd type="none" w="med" len="med"/>
                      <a:tailEnd type="none" w="med" len="med"/>
                    </a:lnL>
                    <a:lnR w="9525" cap="flat" cmpd="sng" algn="ctr">
                      <a:solidFill>
                        <a:srgbClr val="99CCFF"/>
                      </a:solidFill>
                      <a:prstDash val="solid"/>
                      <a:round/>
                      <a:headEnd type="none" w="med" len="med"/>
                      <a:tailEnd type="none" w="med" len="med"/>
                    </a:lnR>
                    <a:lnT w="9525" cap="flat" cmpd="sng" algn="ctr">
                      <a:solidFill>
                        <a:srgbClr val="99CCFF"/>
                      </a:solidFill>
                      <a:prstDash val="solid"/>
                      <a:round/>
                      <a:headEnd type="none" w="med" len="med"/>
                      <a:tailEnd type="none" w="med" len="med"/>
                    </a:lnT>
                    <a:lnB w="9525" cap="flat" cmpd="sng" algn="ctr">
                      <a:solidFill>
                        <a:srgbClr val="99CCFF"/>
                      </a:solidFill>
                      <a:prstDash val="solid"/>
                      <a:round/>
                      <a:headEnd type="none" w="med" len="med"/>
                      <a:tailEnd type="none" w="med" len="med"/>
                    </a:lnB>
                    <a:solidFill>
                      <a:srgbClr val="FFFFFF"/>
                    </a:solidFill>
                  </a:tcPr>
                </a:tc>
                <a:tc>
                  <a:txBody>
                    <a:bodyPr/>
                    <a:lstStyle/>
                    <a:p>
                      <a:pPr algn="l"/>
                      <a:r>
                        <a:rPr lang="es-ES" sz="1200" b="0" i="0">
                          <a:solidFill>
                            <a:srgbClr val="222222"/>
                          </a:solidFill>
                          <a:latin typeface="Arial"/>
                        </a:rPr>
                        <a:t>JR</a:t>
                      </a:r>
                    </a:p>
                  </a:txBody>
                  <a:tcPr marL="9262" marR="9262" marT="9262" marB="9262" anchor="ctr">
                    <a:lnL w="9525" cap="flat" cmpd="sng" algn="ctr">
                      <a:solidFill>
                        <a:srgbClr val="99CCFF"/>
                      </a:solidFill>
                      <a:prstDash val="solid"/>
                      <a:round/>
                      <a:headEnd type="none" w="med" len="med"/>
                      <a:tailEnd type="none" w="med" len="med"/>
                    </a:lnL>
                    <a:lnR w="9525" cap="flat" cmpd="sng" algn="ctr">
                      <a:solidFill>
                        <a:srgbClr val="99CCFF"/>
                      </a:solidFill>
                      <a:prstDash val="solid"/>
                      <a:round/>
                      <a:headEnd type="none" w="med" len="med"/>
                      <a:tailEnd type="none" w="med" len="med"/>
                    </a:lnR>
                    <a:lnT w="9525" cap="flat" cmpd="sng" algn="ctr">
                      <a:solidFill>
                        <a:srgbClr val="99CCFF"/>
                      </a:solidFill>
                      <a:prstDash val="solid"/>
                      <a:round/>
                      <a:headEnd type="none" w="med" len="med"/>
                      <a:tailEnd type="none" w="med" len="med"/>
                    </a:lnT>
                    <a:lnB w="9525" cap="flat" cmpd="sng" algn="ctr">
                      <a:solidFill>
                        <a:srgbClr val="99CCFF"/>
                      </a:solidFill>
                      <a:prstDash val="solid"/>
                      <a:round/>
                      <a:headEnd type="none" w="med" len="med"/>
                      <a:tailEnd type="none" w="med" len="med"/>
                    </a:lnB>
                    <a:solidFill>
                      <a:srgbClr val="FFFFFF"/>
                    </a:solidFill>
                  </a:tcPr>
                </a:tc>
                <a:tc>
                  <a:txBody>
                    <a:bodyPr/>
                    <a:lstStyle/>
                    <a:p>
                      <a:pPr algn="l"/>
                      <a:r>
                        <a:rPr lang="en-US" sz="1200" b="0" i="0">
                          <a:solidFill>
                            <a:srgbClr val="222222"/>
                          </a:solidFill>
                          <a:latin typeface="Arial"/>
                        </a:rPr>
                        <a:t>Tempe, AZ (South Mountain CC)</a:t>
                      </a:r>
                    </a:p>
                  </a:txBody>
                  <a:tcPr marL="9262" marR="9262" marT="9262" marB="9262" anchor="ctr">
                    <a:lnL w="9525" cap="flat" cmpd="sng" algn="ctr">
                      <a:solidFill>
                        <a:srgbClr val="99CCFF"/>
                      </a:solidFill>
                      <a:prstDash val="solid"/>
                      <a:round/>
                      <a:headEnd type="none" w="med" len="med"/>
                      <a:tailEnd type="none" w="med" len="med"/>
                    </a:lnL>
                    <a:lnR w="9525" cap="flat" cmpd="sng" algn="ctr">
                      <a:solidFill>
                        <a:srgbClr val="99CCFF"/>
                      </a:solidFill>
                      <a:prstDash val="solid"/>
                      <a:round/>
                      <a:headEnd type="none" w="med" len="med"/>
                      <a:tailEnd type="none" w="med" len="med"/>
                    </a:lnR>
                    <a:lnT w="9525" cap="flat" cmpd="sng" algn="ctr">
                      <a:solidFill>
                        <a:srgbClr val="99CCFF"/>
                      </a:solidFill>
                      <a:prstDash val="solid"/>
                      <a:round/>
                      <a:headEnd type="none" w="med" len="med"/>
                      <a:tailEnd type="none" w="med" len="med"/>
                    </a:lnT>
                    <a:lnB w="9525" cap="flat" cmpd="sng" algn="ctr">
                      <a:solidFill>
                        <a:srgbClr val="99CCFF"/>
                      </a:solidFill>
                      <a:prstDash val="solid"/>
                      <a:round/>
                      <a:headEnd type="none" w="med" len="med"/>
                      <a:tailEnd type="none" w="med" len="med"/>
                    </a:lnB>
                    <a:solidFill>
                      <a:srgbClr val="FFFFFF"/>
                    </a:solidFill>
                  </a:tcPr>
                </a:tc>
              </a:tr>
              <a:tr h="551993">
                <a:tc>
                  <a:txBody>
                    <a:bodyPr/>
                    <a:lstStyle/>
                    <a:p>
                      <a:pPr algn="l"/>
                      <a:r>
                        <a:rPr lang="es-ES" sz="1200" b="0" i="0" u="sng" dirty="0" err="1">
                          <a:solidFill>
                            <a:srgbClr val="444444"/>
                          </a:solidFill>
                          <a:latin typeface="Arial"/>
                          <a:hlinkClick r:id="rId7"/>
                        </a:rPr>
                        <a:t>Leon</a:t>
                      </a:r>
                      <a:r>
                        <a:rPr lang="es-ES" sz="1200" b="0" i="0" u="sng" dirty="0">
                          <a:solidFill>
                            <a:srgbClr val="444444"/>
                          </a:solidFill>
                          <a:latin typeface="Arial"/>
                          <a:hlinkClick r:id="rId7"/>
                        </a:rPr>
                        <a:t> </a:t>
                      </a:r>
                      <a:r>
                        <a:rPr lang="es-ES" sz="1200" b="0" i="0" u="sng" dirty="0" err="1">
                          <a:solidFill>
                            <a:srgbClr val="444444"/>
                          </a:solidFill>
                          <a:latin typeface="Arial"/>
                          <a:hlinkClick r:id="rId7"/>
                        </a:rPr>
                        <a:t>Knoll</a:t>
                      </a:r>
                      <a:endParaRPr lang="es-ES" sz="1200" b="0" i="0" dirty="0">
                        <a:solidFill>
                          <a:srgbClr val="222222"/>
                        </a:solidFill>
                        <a:latin typeface="Arial"/>
                      </a:endParaRPr>
                    </a:p>
                  </a:txBody>
                  <a:tcPr marL="9262" marR="9262" marT="9262" marB="9262" anchor="ctr">
                    <a:lnL w="9525" cap="flat" cmpd="sng" algn="ctr">
                      <a:solidFill>
                        <a:srgbClr val="99CCFF"/>
                      </a:solidFill>
                      <a:prstDash val="solid"/>
                      <a:round/>
                      <a:headEnd type="none" w="med" len="med"/>
                      <a:tailEnd type="none" w="med" len="med"/>
                    </a:lnL>
                    <a:lnR w="9525" cap="flat" cmpd="sng" algn="ctr">
                      <a:solidFill>
                        <a:srgbClr val="99CCFF"/>
                      </a:solidFill>
                      <a:prstDash val="solid"/>
                      <a:round/>
                      <a:headEnd type="none" w="med" len="med"/>
                      <a:tailEnd type="none" w="med" len="med"/>
                    </a:lnR>
                    <a:lnT w="9525" cap="flat" cmpd="sng" algn="ctr">
                      <a:solidFill>
                        <a:srgbClr val="99CCFF"/>
                      </a:solidFill>
                      <a:prstDash val="solid"/>
                      <a:round/>
                      <a:headEnd type="none" w="med" len="med"/>
                      <a:tailEnd type="none" w="med" len="med"/>
                    </a:lnT>
                    <a:lnB w="9525" cap="flat" cmpd="sng" algn="ctr">
                      <a:solidFill>
                        <a:srgbClr val="99CCFF"/>
                      </a:solidFill>
                      <a:prstDash val="solid"/>
                      <a:round/>
                      <a:headEnd type="none" w="med" len="med"/>
                      <a:tailEnd type="none" w="med" len="med"/>
                    </a:lnB>
                    <a:solidFill>
                      <a:srgbClr val="FFFFFF"/>
                    </a:solidFill>
                  </a:tcPr>
                </a:tc>
                <a:tc>
                  <a:txBody>
                    <a:bodyPr/>
                    <a:lstStyle/>
                    <a:p>
                      <a:pPr algn="l"/>
                      <a:r>
                        <a:rPr lang="es-ES" sz="1200" b="0" i="0">
                          <a:solidFill>
                            <a:srgbClr val="222222"/>
                          </a:solidFill>
                          <a:latin typeface="Arial"/>
                        </a:rPr>
                        <a:t>SO</a:t>
                      </a:r>
                    </a:p>
                  </a:txBody>
                  <a:tcPr marL="9262" marR="9262" marT="9262" marB="9262" anchor="ctr">
                    <a:lnL w="9525" cap="flat" cmpd="sng" algn="ctr">
                      <a:solidFill>
                        <a:srgbClr val="99CCFF"/>
                      </a:solidFill>
                      <a:prstDash val="solid"/>
                      <a:round/>
                      <a:headEnd type="none" w="med" len="med"/>
                      <a:tailEnd type="none" w="med" len="med"/>
                    </a:lnL>
                    <a:lnR w="9525" cap="flat" cmpd="sng" algn="ctr">
                      <a:solidFill>
                        <a:srgbClr val="99CCFF"/>
                      </a:solidFill>
                      <a:prstDash val="solid"/>
                      <a:round/>
                      <a:headEnd type="none" w="med" len="med"/>
                      <a:tailEnd type="none" w="med" len="med"/>
                    </a:lnR>
                    <a:lnT w="9525" cap="flat" cmpd="sng" algn="ctr">
                      <a:solidFill>
                        <a:srgbClr val="99CCFF"/>
                      </a:solidFill>
                      <a:prstDash val="solid"/>
                      <a:round/>
                      <a:headEnd type="none" w="med" len="med"/>
                      <a:tailEnd type="none" w="med" len="med"/>
                    </a:lnT>
                    <a:lnB w="9525" cap="flat" cmpd="sng" algn="ctr">
                      <a:solidFill>
                        <a:srgbClr val="99CCFF"/>
                      </a:solidFill>
                      <a:prstDash val="solid"/>
                      <a:round/>
                      <a:headEnd type="none" w="med" len="med"/>
                      <a:tailEnd type="none" w="med" len="med"/>
                    </a:lnB>
                    <a:solidFill>
                      <a:srgbClr val="FFFFFF"/>
                    </a:solidFill>
                  </a:tcPr>
                </a:tc>
                <a:tc>
                  <a:txBody>
                    <a:bodyPr/>
                    <a:lstStyle/>
                    <a:p>
                      <a:pPr algn="l"/>
                      <a:r>
                        <a:rPr lang="es-ES" sz="1200" b="0" i="0">
                          <a:solidFill>
                            <a:srgbClr val="222222"/>
                          </a:solidFill>
                          <a:latin typeface="Arial"/>
                        </a:rPr>
                        <a:t>Pretoria, South Africa (High Perormance Centre -TUKS)</a:t>
                      </a:r>
                    </a:p>
                  </a:txBody>
                  <a:tcPr marL="9262" marR="9262" marT="9262" marB="9262" anchor="ctr">
                    <a:lnL w="9525" cap="flat" cmpd="sng" algn="ctr">
                      <a:solidFill>
                        <a:srgbClr val="99CCFF"/>
                      </a:solidFill>
                      <a:prstDash val="solid"/>
                      <a:round/>
                      <a:headEnd type="none" w="med" len="med"/>
                      <a:tailEnd type="none" w="med" len="med"/>
                    </a:lnL>
                    <a:lnR w="9525" cap="flat" cmpd="sng" algn="ctr">
                      <a:solidFill>
                        <a:srgbClr val="99CCFF"/>
                      </a:solidFill>
                      <a:prstDash val="solid"/>
                      <a:round/>
                      <a:headEnd type="none" w="med" len="med"/>
                      <a:tailEnd type="none" w="med" len="med"/>
                    </a:lnR>
                    <a:lnT w="9525" cap="flat" cmpd="sng" algn="ctr">
                      <a:solidFill>
                        <a:srgbClr val="99CCFF"/>
                      </a:solidFill>
                      <a:prstDash val="solid"/>
                      <a:round/>
                      <a:headEnd type="none" w="med" len="med"/>
                      <a:tailEnd type="none" w="med" len="med"/>
                    </a:lnT>
                    <a:lnB w="9525" cap="flat" cmpd="sng" algn="ctr">
                      <a:solidFill>
                        <a:srgbClr val="99CCFF"/>
                      </a:solidFill>
                      <a:prstDash val="solid"/>
                      <a:round/>
                      <a:headEnd type="none" w="med" len="med"/>
                      <a:tailEnd type="none" w="med" len="med"/>
                    </a:lnB>
                    <a:solidFill>
                      <a:srgbClr val="FFFFFF"/>
                    </a:solidFill>
                  </a:tcPr>
                </a:tc>
              </a:tr>
              <a:tr h="285258">
                <a:tc>
                  <a:txBody>
                    <a:bodyPr/>
                    <a:lstStyle/>
                    <a:p>
                      <a:pPr algn="l"/>
                      <a:r>
                        <a:rPr lang="es-ES" sz="1200" b="0" i="0" u="sng">
                          <a:solidFill>
                            <a:srgbClr val="444444"/>
                          </a:solidFill>
                          <a:latin typeface="Arial"/>
                          <a:hlinkClick r:id="rId8"/>
                        </a:rPr>
                        <a:t>Kenneth McCready</a:t>
                      </a:r>
                      <a:endParaRPr lang="es-ES" sz="1200" b="0" i="0">
                        <a:solidFill>
                          <a:srgbClr val="222222"/>
                        </a:solidFill>
                        <a:latin typeface="Arial"/>
                      </a:endParaRPr>
                    </a:p>
                  </a:txBody>
                  <a:tcPr marL="9262" marR="9262" marT="9262" marB="9262" anchor="ctr">
                    <a:lnL w="9525" cap="flat" cmpd="sng" algn="ctr">
                      <a:solidFill>
                        <a:srgbClr val="99CCFF"/>
                      </a:solidFill>
                      <a:prstDash val="solid"/>
                      <a:round/>
                      <a:headEnd type="none" w="med" len="med"/>
                      <a:tailEnd type="none" w="med" len="med"/>
                    </a:lnL>
                    <a:lnR w="9525" cap="flat" cmpd="sng" algn="ctr">
                      <a:solidFill>
                        <a:srgbClr val="99CCFF"/>
                      </a:solidFill>
                      <a:prstDash val="solid"/>
                      <a:round/>
                      <a:headEnd type="none" w="med" len="med"/>
                      <a:tailEnd type="none" w="med" len="med"/>
                    </a:lnR>
                    <a:lnT w="9525" cap="flat" cmpd="sng" algn="ctr">
                      <a:solidFill>
                        <a:srgbClr val="99CCFF"/>
                      </a:solidFill>
                      <a:prstDash val="solid"/>
                      <a:round/>
                      <a:headEnd type="none" w="med" len="med"/>
                      <a:tailEnd type="none" w="med" len="med"/>
                    </a:lnT>
                    <a:lnB w="9525" cap="flat" cmpd="sng" algn="ctr">
                      <a:solidFill>
                        <a:srgbClr val="99CCFF"/>
                      </a:solidFill>
                      <a:prstDash val="solid"/>
                      <a:round/>
                      <a:headEnd type="none" w="med" len="med"/>
                      <a:tailEnd type="none" w="med" len="med"/>
                    </a:lnB>
                    <a:solidFill>
                      <a:srgbClr val="FFFFFF"/>
                    </a:solidFill>
                  </a:tcPr>
                </a:tc>
                <a:tc>
                  <a:txBody>
                    <a:bodyPr/>
                    <a:lstStyle/>
                    <a:p>
                      <a:pPr algn="l"/>
                      <a:r>
                        <a:rPr lang="es-ES" sz="1200" b="0" i="0">
                          <a:solidFill>
                            <a:srgbClr val="222222"/>
                          </a:solidFill>
                          <a:latin typeface="Arial"/>
                        </a:rPr>
                        <a:t>RS SR</a:t>
                      </a:r>
                    </a:p>
                  </a:txBody>
                  <a:tcPr marL="9262" marR="9262" marT="9262" marB="9262" anchor="ctr">
                    <a:lnL w="9525" cap="flat" cmpd="sng" algn="ctr">
                      <a:solidFill>
                        <a:srgbClr val="99CCFF"/>
                      </a:solidFill>
                      <a:prstDash val="solid"/>
                      <a:round/>
                      <a:headEnd type="none" w="med" len="med"/>
                      <a:tailEnd type="none" w="med" len="med"/>
                    </a:lnL>
                    <a:lnR w="9525" cap="flat" cmpd="sng" algn="ctr">
                      <a:solidFill>
                        <a:srgbClr val="99CCFF"/>
                      </a:solidFill>
                      <a:prstDash val="solid"/>
                      <a:round/>
                      <a:headEnd type="none" w="med" len="med"/>
                      <a:tailEnd type="none" w="med" len="med"/>
                    </a:lnR>
                    <a:lnT w="9525" cap="flat" cmpd="sng" algn="ctr">
                      <a:solidFill>
                        <a:srgbClr val="99CCFF"/>
                      </a:solidFill>
                      <a:prstDash val="solid"/>
                      <a:round/>
                      <a:headEnd type="none" w="med" len="med"/>
                      <a:tailEnd type="none" w="med" len="med"/>
                    </a:lnT>
                    <a:lnB w="9525" cap="flat" cmpd="sng" algn="ctr">
                      <a:solidFill>
                        <a:srgbClr val="99CCFF"/>
                      </a:solidFill>
                      <a:prstDash val="solid"/>
                      <a:round/>
                      <a:headEnd type="none" w="med" len="med"/>
                      <a:tailEnd type="none" w="med" len="med"/>
                    </a:lnB>
                    <a:solidFill>
                      <a:srgbClr val="FFFFFF"/>
                    </a:solidFill>
                  </a:tcPr>
                </a:tc>
                <a:tc>
                  <a:txBody>
                    <a:bodyPr/>
                    <a:lstStyle/>
                    <a:p>
                      <a:pPr algn="l"/>
                      <a:r>
                        <a:rPr lang="es-ES" sz="1200" b="0" i="0">
                          <a:solidFill>
                            <a:srgbClr val="222222"/>
                          </a:solidFill>
                          <a:latin typeface="Arial"/>
                        </a:rPr>
                        <a:t>Placerville, CA (Union Mine)</a:t>
                      </a:r>
                    </a:p>
                  </a:txBody>
                  <a:tcPr marL="9262" marR="9262" marT="9262" marB="9262" anchor="ctr">
                    <a:lnL w="9525" cap="flat" cmpd="sng" algn="ctr">
                      <a:solidFill>
                        <a:srgbClr val="99CCFF"/>
                      </a:solidFill>
                      <a:prstDash val="solid"/>
                      <a:round/>
                      <a:headEnd type="none" w="med" len="med"/>
                      <a:tailEnd type="none" w="med" len="med"/>
                    </a:lnL>
                    <a:lnR w="9525" cap="flat" cmpd="sng" algn="ctr">
                      <a:solidFill>
                        <a:srgbClr val="99CCFF"/>
                      </a:solidFill>
                      <a:prstDash val="solid"/>
                      <a:round/>
                      <a:headEnd type="none" w="med" len="med"/>
                      <a:tailEnd type="none" w="med" len="med"/>
                    </a:lnR>
                    <a:lnT w="9525" cap="flat" cmpd="sng" algn="ctr">
                      <a:solidFill>
                        <a:srgbClr val="99CCFF"/>
                      </a:solidFill>
                      <a:prstDash val="solid"/>
                      <a:round/>
                      <a:headEnd type="none" w="med" len="med"/>
                      <a:tailEnd type="none" w="med" len="med"/>
                    </a:lnT>
                    <a:lnB w="9525" cap="flat" cmpd="sng" algn="ctr">
                      <a:solidFill>
                        <a:srgbClr val="99CCFF"/>
                      </a:solidFill>
                      <a:prstDash val="solid"/>
                      <a:round/>
                      <a:headEnd type="none" w="med" len="med"/>
                      <a:tailEnd type="none" w="med" len="med"/>
                    </a:lnB>
                    <a:solidFill>
                      <a:srgbClr val="FFFFFF"/>
                    </a:solidFill>
                  </a:tcPr>
                </a:tc>
              </a:tr>
              <a:tr h="285258">
                <a:tc>
                  <a:txBody>
                    <a:bodyPr/>
                    <a:lstStyle/>
                    <a:p>
                      <a:pPr algn="l"/>
                      <a:r>
                        <a:rPr lang="es-ES" sz="1200" b="0" i="0" u="sng">
                          <a:solidFill>
                            <a:srgbClr val="444444"/>
                          </a:solidFill>
                          <a:latin typeface="Arial"/>
                          <a:hlinkClick r:id="rId9"/>
                        </a:rPr>
                        <a:t>Ben Murray</a:t>
                      </a:r>
                      <a:endParaRPr lang="es-ES" sz="1200" b="0" i="0">
                        <a:solidFill>
                          <a:srgbClr val="222222"/>
                        </a:solidFill>
                        <a:latin typeface="Arial"/>
                      </a:endParaRPr>
                    </a:p>
                  </a:txBody>
                  <a:tcPr marL="9262" marR="9262" marT="9262" marB="9262" anchor="ctr">
                    <a:lnL w="9525" cap="flat" cmpd="sng" algn="ctr">
                      <a:solidFill>
                        <a:srgbClr val="99CCFF"/>
                      </a:solidFill>
                      <a:prstDash val="solid"/>
                      <a:round/>
                      <a:headEnd type="none" w="med" len="med"/>
                      <a:tailEnd type="none" w="med" len="med"/>
                    </a:lnL>
                    <a:lnR w="9525" cap="flat" cmpd="sng" algn="ctr">
                      <a:solidFill>
                        <a:srgbClr val="99CCFF"/>
                      </a:solidFill>
                      <a:prstDash val="solid"/>
                      <a:round/>
                      <a:headEnd type="none" w="med" len="med"/>
                      <a:tailEnd type="none" w="med" len="med"/>
                    </a:lnR>
                    <a:lnT w="9525" cap="flat" cmpd="sng" algn="ctr">
                      <a:solidFill>
                        <a:srgbClr val="99CCFF"/>
                      </a:solidFill>
                      <a:prstDash val="solid"/>
                      <a:round/>
                      <a:headEnd type="none" w="med" len="med"/>
                      <a:tailEnd type="none" w="med" len="med"/>
                    </a:lnT>
                    <a:lnB w="9525" cap="flat" cmpd="sng" algn="ctr">
                      <a:solidFill>
                        <a:srgbClr val="99CCFF"/>
                      </a:solidFill>
                      <a:prstDash val="solid"/>
                      <a:round/>
                      <a:headEnd type="none" w="med" len="med"/>
                      <a:tailEnd type="none" w="med" len="med"/>
                    </a:lnB>
                    <a:solidFill>
                      <a:srgbClr val="FFFFFF"/>
                    </a:solidFill>
                  </a:tcPr>
                </a:tc>
                <a:tc>
                  <a:txBody>
                    <a:bodyPr/>
                    <a:lstStyle/>
                    <a:p>
                      <a:pPr algn="l"/>
                      <a:r>
                        <a:rPr lang="es-ES" sz="1200" b="0" i="0">
                          <a:solidFill>
                            <a:srgbClr val="222222"/>
                          </a:solidFill>
                          <a:latin typeface="Arial"/>
                        </a:rPr>
                        <a:t>SR</a:t>
                      </a:r>
                    </a:p>
                  </a:txBody>
                  <a:tcPr marL="9262" marR="9262" marT="9262" marB="9262" anchor="ctr">
                    <a:lnL w="9525" cap="flat" cmpd="sng" algn="ctr">
                      <a:solidFill>
                        <a:srgbClr val="99CCFF"/>
                      </a:solidFill>
                      <a:prstDash val="solid"/>
                      <a:round/>
                      <a:headEnd type="none" w="med" len="med"/>
                      <a:tailEnd type="none" w="med" len="med"/>
                    </a:lnL>
                    <a:lnR w="9525" cap="flat" cmpd="sng" algn="ctr">
                      <a:solidFill>
                        <a:srgbClr val="99CCFF"/>
                      </a:solidFill>
                      <a:prstDash val="solid"/>
                      <a:round/>
                      <a:headEnd type="none" w="med" len="med"/>
                      <a:tailEnd type="none" w="med" len="med"/>
                    </a:lnR>
                    <a:lnT w="9525" cap="flat" cmpd="sng" algn="ctr">
                      <a:solidFill>
                        <a:srgbClr val="99CCFF"/>
                      </a:solidFill>
                      <a:prstDash val="solid"/>
                      <a:round/>
                      <a:headEnd type="none" w="med" len="med"/>
                      <a:tailEnd type="none" w="med" len="med"/>
                    </a:lnT>
                    <a:lnB w="9525" cap="flat" cmpd="sng" algn="ctr">
                      <a:solidFill>
                        <a:srgbClr val="99CCFF"/>
                      </a:solidFill>
                      <a:prstDash val="solid"/>
                      <a:round/>
                      <a:headEnd type="none" w="med" len="med"/>
                      <a:tailEnd type="none" w="med" len="med"/>
                    </a:lnB>
                    <a:solidFill>
                      <a:srgbClr val="FFFFFF"/>
                    </a:solidFill>
                  </a:tcPr>
                </a:tc>
                <a:tc>
                  <a:txBody>
                    <a:bodyPr/>
                    <a:lstStyle/>
                    <a:p>
                      <a:pPr algn="l"/>
                      <a:r>
                        <a:rPr lang="es-ES" sz="1200" b="0" i="0">
                          <a:solidFill>
                            <a:srgbClr val="222222"/>
                          </a:solidFill>
                          <a:latin typeface="Arial"/>
                        </a:rPr>
                        <a:t>La Quinta, CA (Texas Christian)</a:t>
                      </a:r>
                    </a:p>
                  </a:txBody>
                  <a:tcPr marL="9262" marR="9262" marT="9262" marB="9262" anchor="ctr">
                    <a:lnL w="9525" cap="flat" cmpd="sng" algn="ctr">
                      <a:solidFill>
                        <a:srgbClr val="99CCFF"/>
                      </a:solidFill>
                      <a:prstDash val="solid"/>
                      <a:round/>
                      <a:headEnd type="none" w="med" len="med"/>
                      <a:tailEnd type="none" w="med" len="med"/>
                    </a:lnL>
                    <a:lnR w="9525" cap="flat" cmpd="sng" algn="ctr">
                      <a:solidFill>
                        <a:srgbClr val="99CCFF"/>
                      </a:solidFill>
                      <a:prstDash val="solid"/>
                      <a:round/>
                      <a:headEnd type="none" w="med" len="med"/>
                      <a:tailEnd type="none" w="med" len="med"/>
                    </a:lnR>
                    <a:lnT w="9525" cap="flat" cmpd="sng" algn="ctr">
                      <a:solidFill>
                        <a:srgbClr val="99CCFF"/>
                      </a:solidFill>
                      <a:prstDash val="solid"/>
                      <a:round/>
                      <a:headEnd type="none" w="med" len="med"/>
                      <a:tailEnd type="none" w="med" len="med"/>
                    </a:lnT>
                    <a:lnB w="9525" cap="flat" cmpd="sng" algn="ctr">
                      <a:solidFill>
                        <a:srgbClr val="99CCFF"/>
                      </a:solidFill>
                      <a:prstDash val="solid"/>
                      <a:round/>
                      <a:headEnd type="none" w="med" len="med"/>
                      <a:tailEnd type="none" w="med" len="med"/>
                    </a:lnB>
                    <a:solidFill>
                      <a:srgbClr val="FFFFFF"/>
                    </a:solidFill>
                  </a:tcPr>
                </a:tc>
              </a:tr>
              <a:tr h="285258">
                <a:tc>
                  <a:txBody>
                    <a:bodyPr/>
                    <a:lstStyle/>
                    <a:p>
                      <a:pPr algn="l"/>
                      <a:r>
                        <a:rPr lang="es-ES" sz="1200" b="0" i="0" u="sng">
                          <a:solidFill>
                            <a:srgbClr val="444444"/>
                          </a:solidFill>
                          <a:latin typeface="Arial"/>
                          <a:hlinkClick r:id="rId10"/>
                        </a:rPr>
                        <a:t>Manav Shah</a:t>
                      </a:r>
                      <a:endParaRPr lang="es-ES" sz="1200" b="0" i="0">
                        <a:solidFill>
                          <a:srgbClr val="222222"/>
                        </a:solidFill>
                        <a:latin typeface="Arial"/>
                      </a:endParaRPr>
                    </a:p>
                  </a:txBody>
                  <a:tcPr marL="9262" marR="9262" marT="9262" marB="9262" anchor="ctr">
                    <a:lnL w="9525" cap="flat" cmpd="sng" algn="ctr">
                      <a:solidFill>
                        <a:srgbClr val="99CCFF"/>
                      </a:solidFill>
                      <a:prstDash val="solid"/>
                      <a:round/>
                      <a:headEnd type="none" w="med" len="med"/>
                      <a:tailEnd type="none" w="med" len="med"/>
                    </a:lnL>
                    <a:lnR w="9525" cap="flat" cmpd="sng" algn="ctr">
                      <a:solidFill>
                        <a:srgbClr val="99CCFF"/>
                      </a:solidFill>
                      <a:prstDash val="solid"/>
                      <a:round/>
                      <a:headEnd type="none" w="med" len="med"/>
                      <a:tailEnd type="none" w="med" len="med"/>
                    </a:lnR>
                    <a:lnT w="9525" cap="flat" cmpd="sng" algn="ctr">
                      <a:solidFill>
                        <a:srgbClr val="99CCFF"/>
                      </a:solidFill>
                      <a:prstDash val="solid"/>
                      <a:round/>
                      <a:headEnd type="none" w="med" len="med"/>
                      <a:tailEnd type="none" w="med" len="med"/>
                    </a:lnT>
                    <a:lnB w="9525" cap="flat" cmpd="sng" algn="ctr">
                      <a:solidFill>
                        <a:srgbClr val="99CCFF"/>
                      </a:solidFill>
                      <a:prstDash val="solid"/>
                      <a:round/>
                      <a:headEnd type="none" w="med" len="med"/>
                      <a:tailEnd type="none" w="med" len="med"/>
                    </a:lnB>
                    <a:solidFill>
                      <a:srgbClr val="FFFFFF"/>
                    </a:solidFill>
                  </a:tcPr>
                </a:tc>
                <a:tc>
                  <a:txBody>
                    <a:bodyPr/>
                    <a:lstStyle/>
                    <a:p>
                      <a:pPr algn="l"/>
                      <a:r>
                        <a:rPr lang="es-ES" sz="1200" b="0" i="0">
                          <a:solidFill>
                            <a:srgbClr val="222222"/>
                          </a:solidFill>
                          <a:latin typeface="Arial"/>
                        </a:rPr>
                        <a:t>FR</a:t>
                      </a:r>
                    </a:p>
                  </a:txBody>
                  <a:tcPr marL="9262" marR="9262" marT="9262" marB="9262" anchor="ctr">
                    <a:lnL w="9525" cap="flat" cmpd="sng" algn="ctr">
                      <a:solidFill>
                        <a:srgbClr val="99CCFF"/>
                      </a:solidFill>
                      <a:prstDash val="solid"/>
                      <a:round/>
                      <a:headEnd type="none" w="med" len="med"/>
                      <a:tailEnd type="none" w="med" len="med"/>
                    </a:lnL>
                    <a:lnR w="9525" cap="flat" cmpd="sng" algn="ctr">
                      <a:solidFill>
                        <a:srgbClr val="99CCFF"/>
                      </a:solidFill>
                      <a:prstDash val="solid"/>
                      <a:round/>
                      <a:headEnd type="none" w="med" len="med"/>
                      <a:tailEnd type="none" w="med" len="med"/>
                    </a:lnR>
                    <a:lnT w="9525" cap="flat" cmpd="sng" algn="ctr">
                      <a:solidFill>
                        <a:srgbClr val="99CCFF"/>
                      </a:solidFill>
                      <a:prstDash val="solid"/>
                      <a:round/>
                      <a:headEnd type="none" w="med" len="med"/>
                      <a:tailEnd type="none" w="med" len="med"/>
                    </a:lnT>
                    <a:lnB w="9525" cap="flat" cmpd="sng" algn="ctr">
                      <a:solidFill>
                        <a:srgbClr val="99CCFF"/>
                      </a:solidFill>
                      <a:prstDash val="solid"/>
                      <a:round/>
                      <a:headEnd type="none" w="med" len="med"/>
                      <a:tailEnd type="none" w="med" len="med"/>
                    </a:lnB>
                    <a:solidFill>
                      <a:srgbClr val="FFFFFF"/>
                    </a:solidFill>
                  </a:tcPr>
                </a:tc>
                <a:tc>
                  <a:txBody>
                    <a:bodyPr/>
                    <a:lstStyle/>
                    <a:p>
                      <a:pPr algn="l"/>
                      <a:r>
                        <a:rPr lang="es-ES" sz="1200" b="0" i="0">
                          <a:solidFill>
                            <a:srgbClr val="222222"/>
                          </a:solidFill>
                          <a:latin typeface="Arial"/>
                        </a:rPr>
                        <a:t>Bakersfield, CA (Centennial)</a:t>
                      </a:r>
                    </a:p>
                  </a:txBody>
                  <a:tcPr marL="9262" marR="9262" marT="9262" marB="9262" anchor="ctr">
                    <a:lnL w="9525" cap="flat" cmpd="sng" algn="ctr">
                      <a:solidFill>
                        <a:srgbClr val="99CCFF"/>
                      </a:solidFill>
                      <a:prstDash val="solid"/>
                      <a:round/>
                      <a:headEnd type="none" w="med" len="med"/>
                      <a:tailEnd type="none" w="med" len="med"/>
                    </a:lnL>
                    <a:lnR w="9525" cap="flat" cmpd="sng" algn="ctr">
                      <a:solidFill>
                        <a:srgbClr val="99CCFF"/>
                      </a:solidFill>
                      <a:prstDash val="solid"/>
                      <a:round/>
                      <a:headEnd type="none" w="med" len="med"/>
                      <a:tailEnd type="none" w="med" len="med"/>
                    </a:lnR>
                    <a:lnT w="9525" cap="flat" cmpd="sng" algn="ctr">
                      <a:solidFill>
                        <a:srgbClr val="99CCFF"/>
                      </a:solidFill>
                      <a:prstDash val="solid"/>
                      <a:round/>
                      <a:headEnd type="none" w="med" len="med"/>
                      <a:tailEnd type="none" w="med" len="med"/>
                    </a:lnT>
                    <a:lnB w="9525" cap="flat" cmpd="sng" algn="ctr">
                      <a:solidFill>
                        <a:srgbClr val="99CCFF"/>
                      </a:solidFill>
                      <a:prstDash val="solid"/>
                      <a:round/>
                      <a:headEnd type="none" w="med" len="med"/>
                      <a:tailEnd type="none" w="med" len="med"/>
                    </a:lnB>
                    <a:solidFill>
                      <a:srgbClr val="FFFFFF"/>
                    </a:solidFill>
                  </a:tcPr>
                </a:tc>
              </a:tr>
              <a:tr h="285258">
                <a:tc>
                  <a:txBody>
                    <a:bodyPr/>
                    <a:lstStyle/>
                    <a:p>
                      <a:pPr algn="l"/>
                      <a:r>
                        <a:rPr lang="es-ES" sz="1200" b="0" i="0" u="sng">
                          <a:solidFill>
                            <a:srgbClr val="444444"/>
                          </a:solidFill>
                          <a:latin typeface="Arial"/>
                          <a:hlinkClick r:id="rId11"/>
                        </a:rPr>
                        <a:t>Jason Shano</a:t>
                      </a:r>
                      <a:endParaRPr lang="es-ES" sz="1200" b="0" i="0">
                        <a:solidFill>
                          <a:srgbClr val="222222"/>
                        </a:solidFill>
                        <a:latin typeface="Arial"/>
                      </a:endParaRPr>
                    </a:p>
                  </a:txBody>
                  <a:tcPr marL="9262" marR="9262" marT="9262" marB="9262" anchor="ctr">
                    <a:lnL w="9525" cap="flat" cmpd="sng" algn="ctr">
                      <a:solidFill>
                        <a:srgbClr val="99CCFF"/>
                      </a:solidFill>
                      <a:prstDash val="solid"/>
                      <a:round/>
                      <a:headEnd type="none" w="med" len="med"/>
                      <a:tailEnd type="none" w="med" len="med"/>
                    </a:lnL>
                    <a:lnR w="9525" cap="flat" cmpd="sng" algn="ctr">
                      <a:solidFill>
                        <a:srgbClr val="99CCFF"/>
                      </a:solidFill>
                      <a:prstDash val="solid"/>
                      <a:round/>
                      <a:headEnd type="none" w="med" len="med"/>
                      <a:tailEnd type="none" w="med" len="med"/>
                    </a:lnR>
                    <a:lnT w="9525" cap="flat" cmpd="sng" algn="ctr">
                      <a:solidFill>
                        <a:srgbClr val="99CCFF"/>
                      </a:solidFill>
                      <a:prstDash val="solid"/>
                      <a:round/>
                      <a:headEnd type="none" w="med" len="med"/>
                      <a:tailEnd type="none" w="med" len="med"/>
                    </a:lnT>
                    <a:lnB w="9525" cap="flat" cmpd="sng" algn="ctr">
                      <a:solidFill>
                        <a:srgbClr val="99CCFF"/>
                      </a:solidFill>
                      <a:prstDash val="solid"/>
                      <a:round/>
                      <a:headEnd type="none" w="med" len="med"/>
                      <a:tailEnd type="none" w="med" len="med"/>
                    </a:lnB>
                    <a:solidFill>
                      <a:srgbClr val="FFFFFF"/>
                    </a:solidFill>
                  </a:tcPr>
                </a:tc>
                <a:tc>
                  <a:txBody>
                    <a:bodyPr/>
                    <a:lstStyle/>
                    <a:p>
                      <a:pPr algn="l"/>
                      <a:r>
                        <a:rPr lang="es-ES" sz="1200" b="0" i="0">
                          <a:solidFill>
                            <a:srgbClr val="222222"/>
                          </a:solidFill>
                          <a:latin typeface="Arial"/>
                        </a:rPr>
                        <a:t>SR</a:t>
                      </a:r>
                    </a:p>
                  </a:txBody>
                  <a:tcPr marL="9262" marR="9262" marT="9262" marB="9262" anchor="ctr">
                    <a:lnL w="9525" cap="flat" cmpd="sng" algn="ctr">
                      <a:solidFill>
                        <a:srgbClr val="99CCFF"/>
                      </a:solidFill>
                      <a:prstDash val="solid"/>
                      <a:round/>
                      <a:headEnd type="none" w="med" len="med"/>
                      <a:tailEnd type="none" w="med" len="med"/>
                    </a:lnL>
                    <a:lnR w="9525" cap="flat" cmpd="sng" algn="ctr">
                      <a:solidFill>
                        <a:srgbClr val="99CCFF"/>
                      </a:solidFill>
                      <a:prstDash val="solid"/>
                      <a:round/>
                      <a:headEnd type="none" w="med" len="med"/>
                      <a:tailEnd type="none" w="med" len="med"/>
                    </a:lnR>
                    <a:lnT w="9525" cap="flat" cmpd="sng" algn="ctr">
                      <a:solidFill>
                        <a:srgbClr val="99CCFF"/>
                      </a:solidFill>
                      <a:prstDash val="solid"/>
                      <a:round/>
                      <a:headEnd type="none" w="med" len="med"/>
                      <a:tailEnd type="none" w="med" len="med"/>
                    </a:lnT>
                    <a:lnB w="9525" cap="flat" cmpd="sng" algn="ctr">
                      <a:solidFill>
                        <a:srgbClr val="99CCFF"/>
                      </a:solidFill>
                      <a:prstDash val="solid"/>
                      <a:round/>
                      <a:headEnd type="none" w="med" len="med"/>
                      <a:tailEnd type="none" w="med" len="med"/>
                    </a:lnB>
                    <a:solidFill>
                      <a:srgbClr val="FFFFFF"/>
                    </a:solidFill>
                  </a:tcPr>
                </a:tc>
                <a:tc>
                  <a:txBody>
                    <a:bodyPr/>
                    <a:lstStyle/>
                    <a:p>
                      <a:pPr algn="l"/>
                      <a:r>
                        <a:rPr lang="es-ES" sz="1200" b="0" i="0">
                          <a:solidFill>
                            <a:srgbClr val="222222"/>
                          </a:solidFill>
                          <a:latin typeface="Arial"/>
                        </a:rPr>
                        <a:t>Scottsdale, AZ (Chaparral)</a:t>
                      </a:r>
                    </a:p>
                  </a:txBody>
                  <a:tcPr marL="9262" marR="9262" marT="9262" marB="9262" anchor="ctr">
                    <a:lnL w="9525" cap="flat" cmpd="sng" algn="ctr">
                      <a:solidFill>
                        <a:srgbClr val="99CCFF"/>
                      </a:solidFill>
                      <a:prstDash val="solid"/>
                      <a:round/>
                      <a:headEnd type="none" w="med" len="med"/>
                      <a:tailEnd type="none" w="med" len="med"/>
                    </a:lnL>
                    <a:lnR w="9525" cap="flat" cmpd="sng" algn="ctr">
                      <a:solidFill>
                        <a:srgbClr val="99CCFF"/>
                      </a:solidFill>
                      <a:prstDash val="solid"/>
                      <a:round/>
                      <a:headEnd type="none" w="med" len="med"/>
                      <a:tailEnd type="none" w="med" len="med"/>
                    </a:lnR>
                    <a:lnT w="9525" cap="flat" cmpd="sng" algn="ctr">
                      <a:solidFill>
                        <a:srgbClr val="99CCFF"/>
                      </a:solidFill>
                      <a:prstDash val="solid"/>
                      <a:round/>
                      <a:headEnd type="none" w="med" len="med"/>
                      <a:tailEnd type="none" w="med" len="med"/>
                    </a:lnT>
                    <a:lnB w="9525" cap="flat" cmpd="sng" algn="ctr">
                      <a:solidFill>
                        <a:srgbClr val="99CCFF"/>
                      </a:solidFill>
                      <a:prstDash val="solid"/>
                      <a:round/>
                      <a:headEnd type="none" w="med" len="med"/>
                      <a:tailEnd type="none" w="med" len="med"/>
                    </a:lnB>
                    <a:solidFill>
                      <a:srgbClr val="FFFFFF"/>
                    </a:solidFill>
                  </a:tcPr>
                </a:tc>
              </a:tr>
              <a:tr h="551993">
                <a:tc>
                  <a:txBody>
                    <a:bodyPr/>
                    <a:lstStyle/>
                    <a:p>
                      <a:pPr algn="l"/>
                      <a:r>
                        <a:rPr lang="es-ES" sz="1200" b="0" i="0" u="sng">
                          <a:solidFill>
                            <a:srgbClr val="444444"/>
                          </a:solidFill>
                          <a:latin typeface="Arial"/>
                          <a:hlinkClick r:id="rId12"/>
                        </a:rPr>
                        <a:t>Dale Smith</a:t>
                      </a:r>
                      <a:endParaRPr lang="es-ES" sz="1200" b="0" i="0">
                        <a:solidFill>
                          <a:srgbClr val="222222"/>
                        </a:solidFill>
                        <a:latin typeface="Arial"/>
                      </a:endParaRPr>
                    </a:p>
                  </a:txBody>
                  <a:tcPr marL="9262" marR="9262" marT="9262" marB="9262" anchor="ctr">
                    <a:lnL w="9525" cap="flat" cmpd="sng" algn="ctr">
                      <a:solidFill>
                        <a:srgbClr val="99CCFF"/>
                      </a:solidFill>
                      <a:prstDash val="solid"/>
                      <a:round/>
                      <a:headEnd type="none" w="med" len="med"/>
                      <a:tailEnd type="none" w="med" len="med"/>
                    </a:lnL>
                    <a:lnR w="9525" cap="flat" cmpd="sng" algn="ctr">
                      <a:solidFill>
                        <a:srgbClr val="99CCFF"/>
                      </a:solidFill>
                      <a:prstDash val="solid"/>
                      <a:round/>
                      <a:headEnd type="none" w="med" len="med"/>
                      <a:tailEnd type="none" w="med" len="med"/>
                    </a:lnR>
                    <a:lnT w="9525" cap="flat" cmpd="sng" algn="ctr">
                      <a:solidFill>
                        <a:srgbClr val="99CCFF"/>
                      </a:solidFill>
                      <a:prstDash val="solid"/>
                      <a:round/>
                      <a:headEnd type="none" w="med" len="med"/>
                      <a:tailEnd type="none" w="med" len="med"/>
                    </a:lnT>
                    <a:lnB w="9525" cap="flat" cmpd="sng" algn="ctr">
                      <a:solidFill>
                        <a:srgbClr val="99CCFF"/>
                      </a:solidFill>
                      <a:prstDash val="solid"/>
                      <a:round/>
                      <a:headEnd type="none" w="med" len="med"/>
                      <a:tailEnd type="none" w="med" len="med"/>
                    </a:lnB>
                    <a:solidFill>
                      <a:srgbClr val="FFFFFF"/>
                    </a:solidFill>
                  </a:tcPr>
                </a:tc>
                <a:tc>
                  <a:txBody>
                    <a:bodyPr/>
                    <a:lstStyle/>
                    <a:p>
                      <a:pPr algn="l"/>
                      <a:r>
                        <a:rPr lang="es-ES" sz="1200" b="0" i="0">
                          <a:solidFill>
                            <a:srgbClr val="222222"/>
                          </a:solidFill>
                          <a:latin typeface="Arial"/>
                        </a:rPr>
                        <a:t>RS SR</a:t>
                      </a:r>
                    </a:p>
                  </a:txBody>
                  <a:tcPr marL="9262" marR="9262" marT="9262" marB="9262" anchor="ctr">
                    <a:lnL w="9525" cap="flat" cmpd="sng" algn="ctr">
                      <a:solidFill>
                        <a:srgbClr val="99CCFF"/>
                      </a:solidFill>
                      <a:prstDash val="solid"/>
                      <a:round/>
                      <a:headEnd type="none" w="med" len="med"/>
                      <a:tailEnd type="none" w="med" len="med"/>
                    </a:lnL>
                    <a:lnR w="9525" cap="flat" cmpd="sng" algn="ctr">
                      <a:solidFill>
                        <a:srgbClr val="99CCFF"/>
                      </a:solidFill>
                      <a:prstDash val="solid"/>
                      <a:round/>
                      <a:headEnd type="none" w="med" len="med"/>
                      <a:tailEnd type="none" w="med" len="med"/>
                    </a:lnR>
                    <a:lnT w="9525" cap="flat" cmpd="sng" algn="ctr">
                      <a:solidFill>
                        <a:srgbClr val="99CCFF"/>
                      </a:solidFill>
                      <a:prstDash val="solid"/>
                      <a:round/>
                      <a:headEnd type="none" w="med" len="med"/>
                      <a:tailEnd type="none" w="med" len="med"/>
                    </a:lnT>
                    <a:lnB w="9525" cap="flat" cmpd="sng" algn="ctr">
                      <a:solidFill>
                        <a:srgbClr val="99CCFF"/>
                      </a:solidFill>
                      <a:prstDash val="solid"/>
                      <a:round/>
                      <a:headEnd type="none" w="med" len="med"/>
                      <a:tailEnd type="none" w="med" len="med"/>
                    </a:lnB>
                    <a:solidFill>
                      <a:srgbClr val="FFFFFF"/>
                    </a:solidFill>
                  </a:tcPr>
                </a:tc>
                <a:tc>
                  <a:txBody>
                    <a:bodyPr/>
                    <a:lstStyle/>
                    <a:p>
                      <a:pPr algn="l"/>
                      <a:r>
                        <a:rPr lang="en-US" sz="1200" b="0" i="0">
                          <a:solidFill>
                            <a:srgbClr val="222222"/>
                          </a:solidFill>
                          <a:latin typeface="Arial"/>
                        </a:rPr>
                        <a:t>Saltburn by the Sea, England (Freebrough Community College)</a:t>
                      </a:r>
                    </a:p>
                  </a:txBody>
                  <a:tcPr marL="9262" marR="9262" marT="9262" marB="9262" anchor="ctr">
                    <a:lnL w="9525" cap="flat" cmpd="sng" algn="ctr">
                      <a:solidFill>
                        <a:srgbClr val="99CCFF"/>
                      </a:solidFill>
                      <a:prstDash val="solid"/>
                      <a:round/>
                      <a:headEnd type="none" w="med" len="med"/>
                      <a:tailEnd type="none" w="med" len="med"/>
                    </a:lnL>
                    <a:lnR w="9525" cap="flat" cmpd="sng" algn="ctr">
                      <a:solidFill>
                        <a:srgbClr val="99CCFF"/>
                      </a:solidFill>
                      <a:prstDash val="solid"/>
                      <a:round/>
                      <a:headEnd type="none" w="med" len="med"/>
                      <a:tailEnd type="none" w="med" len="med"/>
                    </a:lnR>
                    <a:lnT w="9525" cap="flat" cmpd="sng" algn="ctr">
                      <a:solidFill>
                        <a:srgbClr val="99CCFF"/>
                      </a:solidFill>
                      <a:prstDash val="solid"/>
                      <a:round/>
                      <a:headEnd type="none" w="med" len="med"/>
                      <a:tailEnd type="none" w="med" len="med"/>
                    </a:lnT>
                    <a:lnB w="9525" cap="flat" cmpd="sng" algn="ctr">
                      <a:solidFill>
                        <a:srgbClr val="99CCFF"/>
                      </a:solidFill>
                      <a:prstDash val="solid"/>
                      <a:round/>
                      <a:headEnd type="none" w="med" len="med"/>
                      <a:tailEnd type="none" w="med" len="med"/>
                    </a:lnB>
                    <a:solidFill>
                      <a:srgbClr val="FFFFFF"/>
                    </a:solidFill>
                  </a:tcPr>
                </a:tc>
              </a:tr>
              <a:tr h="196346">
                <a:tc>
                  <a:txBody>
                    <a:bodyPr/>
                    <a:lstStyle/>
                    <a:p>
                      <a:pPr algn="l"/>
                      <a:r>
                        <a:rPr lang="es-ES" sz="1200" b="0" i="0" u="sng">
                          <a:solidFill>
                            <a:srgbClr val="444444"/>
                          </a:solidFill>
                          <a:latin typeface="Arial"/>
                          <a:hlinkClick r:id="rId13"/>
                        </a:rPr>
                        <a:t>Gunner Wiebe</a:t>
                      </a:r>
                      <a:endParaRPr lang="es-ES" sz="1200" b="0" i="0">
                        <a:solidFill>
                          <a:srgbClr val="222222"/>
                        </a:solidFill>
                        <a:latin typeface="Arial"/>
                      </a:endParaRPr>
                    </a:p>
                  </a:txBody>
                  <a:tcPr marL="9262" marR="9262" marT="9262" marB="9262" anchor="ctr">
                    <a:lnL w="9525" cap="flat" cmpd="sng" algn="ctr">
                      <a:solidFill>
                        <a:srgbClr val="99CCFF"/>
                      </a:solidFill>
                      <a:prstDash val="solid"/>
                      <a:round/>
                      <a:headEnd type="none" w="med" len="med"/>
                      <a:tailEnd type="none" w="med" len="med"/>
                    </a:lnL>
                    <a:lnR w="9525" cap="flat" cmpd="sng" algn="ctr">
                      <a:solidFill>
                        <a:srgbClr val="99CCFF"/>
                      </a:solidFill>
                      <a:prstDash val="solid"/>
                      <a:round/>
                      <a:headEnd type="none" w="med" len="med"/>
                      <a:tailEnd type="none" w="med" len="med"/>
                    </a:lnR>
                    <a:lnT w="9525" cap="flat" cmpd="sng" algn="ctr">
                      <a:solidFill>
                        <a:srgbClr val="99CCFF"/>
                      </a:solidFill>
                      <a:prstDash val="solid"/>
                      <a:round/>
                      <a:headEnd type="none" w="med" len="med"/>
                      <a:tailEnd type="none" w="med" len="med"/>
                    </a:lnT>
                    <a:lnB w="9525" cap="flat" cmpd="sng" algn="ctr">
                      <a:solidFill>
                        <a:srgbClr val="99CCFF"/>
                      </a:solidFill>
                      <a:prstDash val="solid"/>
                      <a:round/>
                      <a:headEnd type="none" w="med" len="med"/>
                      <a:tailEnd type="none" w="med" len="med"/>
                    </a:lnB>
                    <a:solidFill>
                      <a:srgbClr val="FFFFFF"/>
                    </a:solidFill>
                  </a:tcPr>
                </a:tc>
                <a:tc>
                  <a:txBody>
                    <a:bodyPr/>
                    <a:lstStyle/>
                    <a:p>
                      <a:pPr algn="l"/>
                      <a:r>
                        <a:rPr lang="es-ES" sz="1200" b="0" i="0">
                          <a:solidFill>
                            <a:srgbClr val="222222"/>
                          </a:solidFill>
                          <a:latin typeface="Arial"/>
                        </a:rPr>
                        <a:t>SR</a:t>
                      </a:r>
                    </a:p>
                  </a:txBody>
                  <a:tcPr marL="9262" marR="9262" marT="9262" marB="9262" anchor="ctr">
                    <a:lnL w="9525" cap="flat" cmpd="sng" algn="ctr">
                      <a:solidFill>
                        <a:srgbClr val="99CCFF"/>
                      </a:solidFill>
                      <a:prstDash val="solid"/>
                      <a:round/>
                      <a:headEnd type="none" w="med" len="med"/>
                      <a:tailEnd type="none" w="med" len="med"/>
                    </a:lnL>
                    <a:lnR w="9525" cap="flat" cmpd="sng" algn="ctr">
                      <a:solidFill>
                        <a:srgbClr val="99CCFF"/>
                      </a:solidFill>
                      <a:prstDash val="solid"/>
                      <a:round/>
                      <a:headEnd type="none" w="med" len="med"/>
                      <a:tailEnd type="none" w="med" len="med"/>
                    </a:lnR>
                    <a:lnT w="9525" cap="flat" cmpd="sng" algn="ctr">
                      <a:solidFill>
                        <a:srgbClr val="99CCFF"/>
                      </a:solidFill>
                      <a:prstDash val="solid"/>
                      <a:round/>
                      <a:headEnd type="none" w="med" len="med"/>
                      <a:tailEnd type="none" w="med" len="med"/>
                    </a:lnT>
                    <a:lnB w="9525" cap="flat" cmpd="sng" algn="ctr">
                      <a:solidFill>
                        <a:srgbClr val="99CCFF"/>
                      </a:solidFill>
                      <a:prstDash val="solid"/>
                      <a:round/>
                      <a:headEnd type="none" w="med" len="med"/>
                      <a:tailEnd type="none" w="med" len="med"/>
                    </a:lnB>
                    <a:solidFill>
                      <a:srgbClr val="FFFFFF"/>
                    </a:solidFill>
                  </a:tcPr>
                </a:tc>
                <a:tc>
                  <a:txBody>
                    <a:bodyPr/>
                    <a:lstStyle/>
                    <a:p>
                      <a:pPr algn="l"/>
                      <a:r>
                        <a:rPr lang="es-ES" sz="1200" b="0" i="0" dirty="0">
                          <a:solidFill>
                            <a:srgbClr val="222222"/>
                          </a:solidFill>
                          <a:latin typeface="Arial"/>
                        </a:rPr>
                        <a:t>Denver, CO (Kent Denver)</a:t>
                      </a:r>
                    </a:p>
                  </a:txBody>
                  <a:tcPr marL="9262" marR="9262" marT="9262" marB="9262" anchor="ctr">
                    <a:lnL w="9525" cap="flat" cmpd="sng" algn="ctr">
                      <a:solidFill>
                        <a:srgbClr val="99CCFF"/>
                      </a:solidFill>
                      <a:prstDash val="solid"/>
                      <a:round/>
                      <a:headEnd type="none" w="med" len="med"/>
                      <a:tailEnd type="none" w="med" len="med"/>
                    </a:lnL>
                    <a:lnR w="9525" cap="flat" cmpd="sng" algn="ctr">
                      <a:solidFill>
                        <a:srgbClr val="99CCFF"/>
                      </a:solidFill>
                      <a:prstDash val="solid"/>
                      <a:round/>
                      <a:headEnd type="none" w="med" len="med"/>
                      <a:tailEnd type="none" w="med" len="med"/>
                    </a:lnR>
                    <a:lnT w="9525" cap="flat" cmpd="sng" algn="ctr">
                      <a:solidFill>
                        <a:srgbClr val="99CCFF"/>
                      </a:solidFill>
                      <a:prstDash val="solid"/>
                      <a:round/>
                      <a:headEnd type="none" w="med" len="med"/>
                      <a:tailEnd type="none" w="med" len="med"/>
                    </a:lnT>
                    <a:lnB w="9525" cap="flat" cmpd="sng" algn="ctr">
                      <a:solidFill>
                        <a:srgbClr val="99CCFF"/>
                      </a:solidFill>
                      <a:prstDash val="solid"/>
                      <a:round/>
                      <a:headEnd type="none" w="med" len="med"/>
                      <a:tailEnd type="none" w="med" len="med"/>
                    </a:lnB>
                    <a:solidFill>
                      <a:srgbClr val="FFFFFF"/>
                    </a:solidFill>
                  </a:tcPr>
                </a:tc>
              </a:tr>
            </a:tbl>
          </a:graphicData>
        </a:graphic>
      </p:graphicFrame>
      <p:sp>
        <p:nvSpPr>
          <p:cNvPr id="7228" name="Rectangle 1"/>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s-ES">
              <a:latin typeface="Calibri" pitchFamily="34" charset="0"/>
            </a:endParaRPr>
          </a:p>
        </p:txBody>
      </p:sp>
      <p:pic>
        <p:nvPicPr>
          <p:cNvPr id="7229" name="Picture 6" descr="http://www.lambdaarchives.us/timelines/logos/logobg%5B1%5D.gif"/>
          <p:cNvPicPr>
            <a:picLocks noChangeAspect="1" noChangeArrowheads="1"/>
          </p:cNvPicPr>
          <p:nvPr/>
        </p:nvPicPr>
        <p:blipFill>
          <a:blip r:embed="rId14" cstate="print"/>
          <a:srcRect/>
          <a:stretch>
            <a:fillRect/>
          </a:stretch>
        </p:blipFill>
        <p:spPr bwMode="auto">
          <a:xfrm>
            <a:off x="0" y="0"/>
            <a:ext cx="1970088" cy="1628775"/>
          </a:xfrm>
          <a:prstGeom prst="rect">
            <a:avLst/>
          </a:prstGeom>
          <a:noFill/>
          <a:ln w="9525">
            <a:noFill/>
            <a:miter lim="800000"/>
            <a:headEnd/>
            <a:tailEnd/>
          </a:ln>
        </p:spPr>
      </p:pic>
      <p:sp>
        <p:nvSpPr>
          <p:cNvPr id="5" name="4 Rectángulo"/>
          <p:cNvSpPr/>
          <p:nvPr/>
        </p:nvSpPr>
        <p:spPr>
          <a:xfrm>
            <a:off x="2778368" y="908720"/>
            <a:ext cx="5898088" cy="954107"/>
          </a:xfrm>
          <a:prstGeom prst="rect">
            <a:avLst/>
          </a:prstGeom>
        </p:spPr>
        <p:txBody>
          <a:bodyPr>
            <a:spAutoFit/>
          </a:bodyPr>
          <a:lstStyle/>
          <a:p>
            <a:pPr algn="ctr" fontAlgn="auto">
              <a:spcBef>
                <a:spcPts val="0"/>
              </a:spcBef>
              <a:spcAft>
                <a:spcPts val="0"/>
              </a:spcAft>
              <a:defRPr/>
            </a:pPr>
            <a:r>
              <a:rPr lang="es-ES" sz="2800"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Equipo masculino de Golf</a:t>
            </a:r>
          </a:p>
          <a:p>
            <a:pPr algn="ctr" fontAlgn="auto">
              <a:spcBef>
                <a:spcPts val="0"/>
              </a:spcBef>
              <a:spcAft>
                <a:spcPts val="0"/>
              </a:spcAft>
              <a:defRPr/>
            </a:pPr>
            <a:r>
              <a:rPr lang="es-ES" sz="2800"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2010-2011</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a"/>
          <p:cNvGraphicFramePr>
            <a:graphicFrameLocks noGrp="1"/>
          </p:cNvGraphicFramePr>
          <p:nvPr/>
        </p:nvGraphicFramePr>
        <p:xfrm>
          <a:off x="323850" y="1989138"/>
          <a:ext cx="8424936" cy="4680514"/>
        </p:xfrm>
        <a:graphic>
          <a:graphicData uri="http://schemas.openxmlformats.org/drawingml/2006/table">
            <a:tbl>
              <a:tblPr/>
              <a:tblGrid>
                <a:gridCol w="2808312"/>
                <a:gridCol w="2808312"/>
                <a:gridCol w="2808312"/>
              </a:tblGrid>
              <a:tr h="370344">
                <a:tc>
                  <a:txBody>
                    <a:bodyPr/>
                    <a:lstStyle/>
                    <a:p>
                      <a:r>
                        <a:rPr lang="es-ES" sz="1200" b="0" i="0">
                          <a:solidFill>
                            <a:srgbClr val="000000"/>
                          </a:solidFill>
                          <a:latin typeface="verdana"/>
                        </a:rPr>
                        <a:t>11/08/10</a:t>
                      </a:r>
                    </a:p>
                  </a:txBody>
                  <a:tcPr marL="7115" marR="7115" marT="7115" marB="7115">
                    <a:lnL>
                      <a:noFill/>
                    </a:lnL>
                    <a:lnR>
                      <a:noFill/>
                    </a:lnR>
                    <a:lnT>
                      <a:noFill/>
                    </a:lnT>
                    <a:lnB>
                      <a:noFill/>
                    </a:lnB>
                    <a:solidFill>
                      <a:srgbClr val="F1F1F1"/>
                    </a:solidFill>
                  </a:tcPr>
                </a:tc>
                <a:tc>
                  <a:txBody>
                    <a:bodyPr/>
                    <a:lstStyle/>
                    <a:p>
                      <a:r>
                        <a:rPr lang="es-ES" sz="1200" b="0" i="0">
                          <a:solidFill>
                            <a:srgbClr val="000000"/>
                          </a:solidFill>
                          <a:latin typeface="verdana"/>
                        </a:rPr>
                        <a:t>UCLA Cordevalle Classic</a:t>
                      </a:r>
                    </a:p>
                  </a:txBody>
                  <a:tcPr marL="7115" marR="7115" marT="7115" marB="7115">
                    <a:lnL>
                      <a:noFill/>
                    </a:lnL>
                    <a:lnR>
                      <a:noFill/>
                    </a:lnR>
                    <a:lnT>
                      <a:noFill/>
                    </a:lnT>
                    <a:lnB>
                      <a:noFill/>
                    </a:lnB>
                    <a:solidFill>
                      <a:srgbClr val="F1F1F1"/>
                    </a:solidFill>
                  </a:tcPr>
                </a:tc>
                <a:tc>
                  <a:txBody>
                    <a:bodyPr/>
                    <a:lstStyle/>
                    <a:p>
                      <a:r>
                        <a:rPr lang="es-ES" sz="1200" b="0" i="0">
                          <a:solidFill>
                            <a:srgbClr val="000000"/>
                          </a:solidFill>
                          <a:latin typeface="verdana"/>
                        </a:rPr>
                        <a:t>Gilroy, CA (Cordevalle GC)</a:t>
                      </a:r>
                    </a:p>
                  </a:txBody>
                  <a:tcPr marL="7115" marR="7115" marT="7115" marB="7115">
                    <a:lnL>
                      <a:noFill/>
                    </a:lnL>
                    <a:lnR>
                      <a:noFill/>
                    </a:lnR>
                    <a:lnT>
                      <a:noFill/>
                    </a:lnT>
                    <a:lnB>
                      <a:noFill/>
                    </a:lnB>
                    <a:solidFill>
                      <a:srgbClr val="F1F1F1"/>
                    </a:solidFill>
                  </a:tcPr>
                </a:tc>
              </a:tr>
              <a:tr h="370344">
                <a:tc>
                  <a:txBody>
                    <a:bodyPr/>
                    <a:lstStyle/>
                    <a:p>
                      <a:r>
                        <a:rPr lang="es-ES" sz="1200" b="0" i="0">
                          <a:solidFill>
                            <a:srgbClr val="000000"/>
                          </a:solidFill>
                          <a:latin typeface="verdana"/>
                        </a:rPr>
                        <a:t>11/09/10</a:t>
                      </a:r>
                    </a:p>
                  </a:txBody>
                  <a:tcPr marL="7115" marR="7115" marT="7115" marB="7115">
                    <a:lnL>
                      <a:noFill/>
                    </a:lnL>
                    <a:lnR>
                      <a:noFill/>
                    </a:lnR>
                    <a:lnT>
                      <a:noFill/>
                    </a:lnT>
                    <a:lnB>
                      <a:noFill/>
                    </a:lnB>
                    <a:solidFill>
                      <a:srgbClr val="F1F1F1"/>
                    </a:solidFill>
                  </a:tcPr>
                </a:tc>
                <a:tc>
                  <a:txBody>
                    <a:bodyPr/>
                    <a:lstStyle/>
                    <a:p>
                      <a:r>
                        <a:rPr lang="es-ES" sz="1200" b="0" i="0">
                          <a:solidFill>
                            <a:srgbClr val="000000"/>
                          </a:solidFill>
                          <a:latin typeface="verdana"/>
                        </a:rPr>
                        <a:t>UCLA Cordevalle Classic</a:t>
                      </a:r>
                    </a:p>
                  </a:txBody>
                  <a:tcPr marL="7115" marR="7115" marT="7115" marB="7115">
                    <a:lnL>
                      <a:noFill/>
                    </a:lnL>
                    <a:lnR>
                      <a:noFill/>
                    </a:lnR>
                    <a:lnT>
                      <a:noFill/>
                    </a:lnT>
                    <a:lnB>
                      <a:noFill/>
                    </a:lnB>
                    <a:solidFill>
                      <a:srgbClr val="F1F1F1"/>
                    </a:solidFill>
                  </a:tcPr>
                </a:tc>
                <a:tc>
                  <a:txBody>
                    <a:bodyPr/>
                    <a:lstStyle/>
                    <a:p>
                      <a:r>
                        <a:rPr lang="es-ES" sz="1200" b="0" i="0">
                          <a:solidFill>
                            <a:srgbClr val="000000"/>
                          </a:solidFill>
                          <a:latin typeface="verdana"/>
                        </a:rPr>
                        <a:t>Gilroy, CA (Cordevalle GC)</a:t>
                      </a:r>
                    </a:p>
                  </a:txBody>
                  <a:tcPr marL="7115" marR="7115" marT="7115" marB="7115">
                    <a:lnL>
                      <a:noFill/>
                    </a:lnL>
                    <a:lnR>
                      <a:noFill/>
                    </a:lnR>
                    <a:lnT>
                      <a:noFill/>
                    </a:lnT>
                    <a:lnB>
                      <a:noFill/>
                    </a:lnB>
                    <a:solidFill>
                      <a:srgbClr val="F1F1F1"/>
                    </a:solidFill>
                  </a:tcPr>
                </a:tc>
              </a:tr>
              <a:tr h="370344">
                <a:tc>
                  <a:txBody>
                    <a:bodyPr/>
                    <a:lstStyle/>
                    <a:p>
                      <a:r>
                        <a:rPr lang="es-ES" sz="1200" b="0" i="0">
                          <a:solidFill>
                            <a:srgbClr val="000000"/>
                          </a:solidFill>
                          <a:latin typeface="verdana"/>
                        </a:rPr>
                        <a:t>11/10/10</a:t>
                      </a:r>
                    </a:p>
                  </a:txBody>
                  <a:tcPr marL="7115" marR="7115" marT="7115" marB="7115">
                    <a:lnL>
                      <a:noFill/>
                    </a:lnL>
                    <a:lnR>
                      <a:noFill/>
                    </a:lnR>
                    <a:lnT>
                      <a:noFill/>
                    </a:lnT>
                    <a:lnB>
                      <a:noFill/>
                    </a:lnB>
                    <a:solidFill>
                      <a:srgbClr val="F1F1F1"/>
                    </a:solidFill>
                  </a:tcPr>
                </a:tc>
                <a:tc>
                  <a:txBody>
                    <a:bodyPr/>
                    <a:lstStyle/>
                    <a:p>
                      <a:r>
                        <a:rPr lang="es-ES" sz="1200" b="0" i="0">
                          <a:solidFill>
                            <a:srgbClr val="000000"/>
                          </a:solidFill>
                          <a:latin typeface="verdana"/>
                        </a:rPr>
                        <a:t>UCLA Cordevalle Classic</a:t>
                      </a:r>
                    </a:p>
                  </a:txBody>
                  <a:tcPr marL="7115" marR="7115" marT="7115" marB="7115">
                    <a:lnL>
                      <a:noFill/>
                    </a:lnL>
                    <a:lnR>
                      <a:noFill/>
                    </a:lnR>
                    <a:lnT>
                      <a:noFill/>
                    </a:lnT>
                    <a:lnB>
                      <a:noFill/>
                    </a:lnB>
                    <a:solidFill>
                      <a:srgbClr val="F1F1F1"/>
                    </a:solidFill>
                  </a:tcPr>
                </a:tc>
                <a:tc>
                  <a:txBody>
                    <a:bodyPr/>
                    <a:lstStyle/>
                    <a:p>
                      <a:r>
                        <a:rPr lang="es-ES" sz="1200" b="0" i="0">
                          <a:solidFill>
                            <a:srgbClr val="000000"/>
                          </a:solidFill>
                          <a:latin typeface="verdana"/>
                        </a:rPr>
                        <a:t>Gilroy, CA (Cordevalle GC)</a:t>
                      </a:r>
                    </a:p>
                  </a:txBody>
                  <a:tcPr marL="7115" marR="7115" marT="7115" marB="7115">
                    <a:lnL>
                      <a:noFill/>
                    </a:lnL>
                    <a:lnR>
                      <a:noFill/>
                    </a:lnR>
                    <a:lnT>
                      <a:noFill/>
                    </a:lnT>
                    <a:lnB>
                      <a:noFill/>
                    </a:lnB>
                    <a:solidFill>
                      <a:srgbClr val="F1F1F1"/>
                    </a:solidFill>
                  </a:tcPr>
                </a:tc>
              </a:tr>
              <a:tr h="370344">
                <a:tc>
                  <a:txBody>
                    <a:bodyPr/>
                    <a:lstStyle/>
                    <a:p>
                      <a:r>
                        <a:rPr lang="es-ES" sz="1200" b="0" i="0">
                          <a:solidFill>
                            <a:srgbClr val="000000"/>
                          </a:solidFill>
                          <a:latin typeface="verdana"/>
                        </a:rPr>
                        <a:t>02/12/11</a:t>
                      </a:r>
                    </a:p>
                  </a:txBody>
                  <a:tcPr marL="7115" marR="7115" marT="7115" marB="7115">
                    <a:lnL>
                      <a:noFill/>
                    </a:lnL>
                    <a:lnR>
                      <a:noFill/>
                    </a:lnR>
                    <a:lnT>
                      <a:noFill/>
                    </a:lnT>
                    <a:lnB>
                      <a:noFill/>
                    </a:lnB>
                    <a:solidFill>
                      <a:srgbClr val="F1F1F1"/>
                    </a:solidFill>
                  </a:tcPr>
                </a:tc>
                <a:tc>
                  <a:txBody>
                    <a:bodyPr/>
                    <a:lstStyle/>
                    <a:p>
                      <a:r>
                        <a:rPr lang="es-ES" sz="1200" b="0" i="0">
                          <a:solidFill>
                            <a:srgbClr val="000000"/>
                          </a:solidFill>
                          <a:latin typeface="verdana"/>
                        </a:rPr>
                        <a:t>Battle at The Beach</a:t>
                      </a:r>
                    </a:p>
                  </a:txBody>
                  <a:tcPr marL="7115" marR="7115" marT="7115" marB="7115">
                    <a:lnL>
                      <a:noFill/>
                    </a:lnL>
                    <a:lnR>
                      <a:noFill/>
                    </a:lnR>
                    <a:lnT>
                      <a:noFill/>
                    </a:lnT>
                    <a:lnB>
                      <a:noFill/>
                    </a:lnB>
                    <a:solidFill>
                      <a:srgbClr val="F1F1F1"/>
                    </a:solidFill>
                  </a:tcPr>
                </a:tc>
                <a:tc>
                  <a:txBody>
                    <a:bodyPr/>
                    <a:lstStyle/>
                    <a:p>
                      <a:r>
                        <a:rPr lang="en-US" sz="1200" b="0" i="0">
                          <a:solidFill>
                            <a:srgbClr val="000000"/>
                          </a:solidFill>
                          <a:latin typeface="verdana"/>
                        </a:rPr>
                        <a:t>Long Beach, CA (Pelican Hills GC)</a:t>
                      </a:r>
                    </a:p>
                  </a:txBody>
                  <a:tcPr marL="7115" marR="7115" marT="7115" marB="7115">
                    <a:lnL>
                      <a:noFill/>
                    </a:lnL>
                    <a:lnR>
                      <a:noFill/>
                    </a:lnR>
                    <a:lnT>
                      <a:noFill/>
                    </a:lnT>
                    <a:lnB>
                      <a:noFill/>
                    </a:lnB>
                    <a:solidFill>
                      <a:srgbClr val="F1F1F1"/>
                    </a:solidFill>
                  </a:tcPr>
                </a:tc>
              </a:tr>
              <a:tr h="370344">
                <a:tc>
                  <a:txBody>
                    <a:bodyPr/>
                    <a:lstStyle/>
                    <a:p>
                      <a:r>
                        <a:rPr lang="es-ES" sz="1200" b="0" i="0">
                          <a:solidFill>
                            <a:srgbClr val="000000"/>
                          </a:solidFill>
                          <a:latin typeface="verdana"/>
                        </a:rPr>
                        <a:t>02/13/11</a:t>
                      </a:r>
                    </a:p>
                  </a:txBody>
                  <a:tcPr marL="7115" marR="7115" marT="7115" marB="7115">
                    <a:lnL>
                      <a:noFill/>
                    </a:lnL>
                    <a:lnR>
                      <a:noFill/>
                    </a:lnR>
                    <a:lnT>
                      <a:noFill/>
                    </a:lnT>
                    <a:lnB>
                      <a:noFill/>
                    </a:lnB>
                    <a:solidFill>
                      <a:srgbClr val="F1F1F1"/>
                    </a:solidFill>
                  </a:tcPr>
                </a:tc>
                <a:tc>
                  <a:txBody>
                    <a:bodyPr/>
                    <a:lstStyle/>
                    <a:p>
                      <a:r>
                        <a:rPr lang="es-ES" sz="1200" b="0" i="0">
                          <a:solidFill>
                            <a:srgbClr val="000000"/>
                          </a:solidFill>
                          <a:latin typeface="verdana"/>
                        </a:rPr>
                        <a:t>Battle at The Beach</a:t>
                      </a:r>
                    </a:p>
                  </a:txBody>
                  <a:tcPr marL="7115" marR="7115" marT="7115" marB="7115">
                    <a:lnL>
                      <a:noFill/>
                    </a:lnL>
                    <a:lnR>
                      <a:noFill/>
                    </a:lnR>
                    <a:lnT>
                      <a:noFill/>
                    </a:lnT>
                    <a:lnB>
                      <a:noFill/>
                    </a:lnB>
                    <a:solidFill>
                      <a:srgbClr val="F1F1F1"/>
                    </a:solidFill>
                  </a:tcPr>
                </a:tc>
                <a:tc>
                  <a:txBody>
                    <a:bodyPr/>
                    <a:lstStyle/>
                    <a:p>
                      <a:r>
                        <a:rPr lang="en-US" sz="1200" b="0" i="0">
                          <a:solidFill>
                            <a:srgbClr val="000000"/>
                          </a:solidFill>
                          <a:latin typeface="verdana"/>
                        </a:rPr>
                        <a:t>Long Beach, CA (Pelican Hills GC)</a:t>
                      </a:r>
                    </a:p>
                  </a:txBody>
                  <a:tcPr marL="7115" marR="7115" marT="7115" marB="7115">
                    <a:lnL>
                      <a:noFill/>
                    </a:lnL>
                    <a:lnR>
                      <a:noFill/>
                    </a:lnR>
                    <a:lnT>
                      <a:noFill/>
                    </a:lnT>
                    <a:lnB>
                      <a:noFill/>
                    </a:lnB>
                    <a:solidFill>
                      <a:srgbClr val="F1F1F1"/>
                    </a:solidFill>
                  </a:tcPr>
                </a:tc>
              </a:tr>
              <a:tr h="370344">
                <a:tc>
                  <a:txBody>
                    <a:bodyPr/>
                    <a:lstStyle/>
                    <a:p>
                      <a:r>
                        <a:rPr lang="es-ES" sz="1200" b="0" i="0">
                          <a:solidFill>
                            <a:srgbClr val="000000"/>
                          </a:solidFill>
                          <a:latin typeface="verdana"/>
                        </a:rPr>
                        <a:t>02/14/11</a:t>
                      </a:r>
                    </a:p>
                  </a:txBody>
                  <a:tcPr marL="7115" marR="7115" marT="7115" marB="7115">
                    <a:lnL>
                      <a:noFill/>
                    </a:lnL>
                    <a:lnR>
                      <a:noFill/>
                    </a:lnR>
                    <a:lnT>
                      <a:noFill/>
                    </a:lnT>
                    <a:lnB>
                      <a:noFill/>
                    </a:lnB>
                    <a:solidFill>
                      <a:srgbClr val="F1F1F1"/>
                    </a:solidFill>
                  </a:tcPr>
                </a:tc>
                <a:tc>
                  <a:txBody>
                    <a:bodyPr/>
                    <a:lstStyle/>
                    <a:p>
                      <a:r>
                        <a:rPr lang="es-ES" sz="1200" b="0" i="0">
                          <a:solidFill>
                            <a:srgbClr val="000000"/>
                          </a:solidFill>
                          <a:latin typeface="verdana"/>
                        </a:rPr>
                        <a:t>Battle at The Beach</a:t>
                      </a:r>
                    </a:p>
                  </a:txBody>
                  <a:tcPr marL="7115" marR="7115" marT="7115" marB="7115">
                    <a:lnL>
                      <a:noFill/>
                    </a:lnL>
                    <a:lnR>
                      <a:noFill/>
                    </a:lnR>
                    <a:lnT>
                      <a:noFill/>
                    </a:lnT>
                    <a:lnB>
                      <a:noFill/>
                    </a:lnB>
                    <a:solidFill>
                      <a:srgbClr val="F1F1F1"/>
                    </a:solidFill>
                  </a:tcPr>
                </a:tc>
                <a:tc>
                  <a:txBody>
                    <a:bodyPr/>
                    <a:lstStyle/>
                    <a:p>
                      <a:r>
                        <a:rPr lang="en-US" sz="1200" b="0" i="0">
                          <a:solidFill>
                            <a:srgbClr val="000000"/>
                          </a:solidFill>
                          <a:latin typeface="verdana"/>
                        </a:rPr>
                        <a:t>Long Beach, CA (Pelican Hills GC)</a:t>
                      </a:r>
                    </a:p>
                  </a:txBody>
                  <a:tcPr marL="7115" marR="7115" marT="7115" marB="7115">
                    <a:lnL>
                      <a:noFill/>
                    </a:lnL>
                    <a:lnR>
                      <a:noFill/>
                    </a:lnR>
                    <a:lnT>
                      <a:noFill/>
                    </a:lnT>
                    <a:lnB>
                      <a:noFill/>
                    </a:lnB>
                    <a:solidFill>
                      <a:srgbClr val="F1F1F1"/>
                    </a:solidFill>
                  </a:tcPr>
                </a:tc>
              </a:tr>
              <a:tr h="488537">
                <a:tc>
                  <a:txBody>
                    <a:bodyPr/>
                    <a:lstStyle/>
                    <a:p>
                      <a:r>
                        <a:rPr lang="es-ES" sz="1200" b="0" i="0">
                          <a:solidFill>
                            <a:srgbClr val="000000"/>
                          </a:solidFill>
                          <a:latin typeface="verdana"/>
                        </a:rPr>
                        <a:t>02/28/11</a:t>
                      </a:r>
                    </a:p>
                  </a:txBody>
                  <a:tcPr marL="7115" marR="7115" marT="7115" marB="7115">
                    <a:lnL>
                      <a:noFill/>
                    </a:lnL>
                    <a:lnR>
                      <a:noFill/>
                    </a:lnR>
                    <a:lnT>
                      <a:noFill/>
                    </a:lnT>
                    <a:lnB>
                      <a:noFill/>
                    </a:lnB>
                    <a:solidFill>
                      <a:srgbClr val="F1F1F1"/>
                    </a:solidFill>
                  </a:tcPr>
                </a:tc>
                <a:tc>
                  <a:txBody>
                    <a:bodyPr/>
                    <a:lstStyle/>
                    <a:p>
                      <a:r>
                        <a:rPr lang="es-ES" sz="1200" b="0" i="0">
                          <a:solidFill>
                            <a:srgbClr val="000000"/>
                          </a:solidFill>
                          <a:latin typeface="verdana"/>
                        </a:rPr>
                        <a:t>USC Invitational</a:t>
                      </a:r>
                    </a:p>
                  </a:txBody>
                  <a:tcPr marL="7115" marR="7115" marT="7115" marB="7115">
                    <a:lnL>
                      <a:noFill/>
                    </a:lnL>
                    <a:lnR>
                      <a:noFill/>
                    </a:lnR>
                    <a:lnT>
                      <a:noFill/>
                    </a:lnT>
                    <a:lnB>
                      <a:noFill/>
                    </a:lnB>
                    <a:solidFill>
                      <a:srgbClr val="F1F1F1"/>
                    </a:solidFill>
                  </a:tcPr>
                </a:tc>
                <a:tc>
                  <a:txBody>
                    <a:bodyPr/>
                    <a:lstStyle/>
                    <a:p>
                      <a:r>
                        <a:rPr lang="es-ES" sz="1200" b="0" i="0">
                          <a:solidFill>
                            <a:srgbClr val="000000"/>
                          </a:solidFill>
                          <a:latin typeface="verdana"/>
                        </a:rPr>
                        <a:t>Westlake Village, CA (North Ranch CC)</a:t>
                      </a:r>
                    </a:p>
                  </a:txBody>
                  <a:tcPr marL="7115" marR="7115" marT="7115" marB="7115">
                    <a:lnL>
                      <a:noFill/>
                    </a:lnL>
                    <a:lnR>
                      <a:noFill/>
                    </a:lnR>
                    <a:lnT>
                      <a:noFill/>
                    </a:lnT>
                    <a:lnB>
                      <a:noFill/>
                    </a:lnB>
                    <a:solidFill>
                      <a:srgbClr val="F1F1F1"/>
                    </a:solidFill>
                  </a:tcPr>
                </a:tc>
              </a:tr>
              <a:tr h="488537">
                <a:tc>
                  <a:txBody>
                    <a:bodyPr/>
                    <a:lstStyle/>
                    <a:p>
                      <a:r>
                        <a:rPr lang="es-ES" sz="1200" b="0" i="0">
                          <a:solidFill>
                            <a:srgbClr val="000000"/>
                          </a:solidFill>
                          <a:latin typeface="verdana"/>
                        </a:rPr>
                        <a:t>03/01/11</a:t>
                      </a:r>
                    </a:p>
                  </a:txBody>
                  <a:tcPr marL="7115" marR="7115" marT="7115" marB="7115">
                    <a:lnL>
                      <a:noFill/>
                    </a:lnL>
                    <a:lnR>
                      <a:noFill/>
                    </a:lnR>
                    <a:lnT>
                      <a:noFill/>
                    </a:lnT>
                    <a:lnB>
                      <a:noFill/>
                    </a:lnB>
                    <a:solidFill>
                      <a:srgbClr val="F1F1F1"/>
                    </a:solidFill>
                  </a:tcPr>
                </a:tc>
                <a:tc>
                  <a:txBody>
                    <a:bodyPr/>
                    <a:lstStyle/>
                    <a:p>
                      <a:r>
                        <a:rPr lang="es-ES" sz="1200" b="0" i="0">
                          <a:solidFill>
                            <a:srgbClr val="000000"/>
                          </a:solidFill>
                          <a:latin typeface="verdana"/>
                        </a:rPr>
                        <a:t>USC Invitational</a:t>
                      </a:r>
                    </a:p>
                  </a:txBody>
                  <a:tcPr marL="7115" marR="7115" marT="7115" marB="7115">
                    <a:lnL>
                      <a:noFill/>
                    </a:lnL>
                    <a:lnR>
                      <a:noFill/>
                    </a:lnR>
                    <a:lnT>
                      <a:noFill/>
                    </a:lnT>
                    <a:lnB>
                      <a:noFill/>
                    </a:lnB>
                    <a:solidFill>
                      <a:srgbClr val="F1F1F1"/>
                    </a:solidFill>
                  </a:tcPr>
                </a:tc>
                <a:tc>
                  <a:txBody>
                    <a:bodyPr/>
                    <a:lstStyle/>
                    <a:p>
                      <a:r>
                        <a:rPr lang="es-ES" sz="1200" b="0" i="0">
                          <a:solidFill>
                            <a:srgbClr val="000000"/>
                          </a:solidFill>
                          <a:latin typeface="verdana"/>
                        </a:rPr>
                        <a:t>Westlake Village, CA (North Ranch CC)</a:t>
                      </a:r>
                    </a:p>
                  </a:txBody>
                  <a:tcPr marL="7115" marR="7115" marT="7115" marB="7115">
                    <a:lnL>
                      <a:noFill/>
                    </a:lnL>
                    <a:lnR>
                      <a:noFill/>
                    </a:lnR>
                    <a:lnT>
                      <a:noFill/>
                    </a:lnT>
                    <a:lnB>
                      <a:noFill/>
                    </a:lnB>
                    <a:solidFill>
                      <a:srgbClr val="F1F1F1"/>
                    </a:solidFill>
                  </a:tcPr>
                </a:tc>
              </a:tr>
              <a:tr h="370344">
                <a:tc>
                  <a:txBody>
                    <a:bodyPr/>
                    <a:lstStyle/>
                    <a:p>
                      <a:r>
                        <a:rPr lang="es-ES" sz="1200" b="0" i="0">
                          <a:solidFill>
                            <a:srgbClr val="000000"/>
                          </a:solidFill>
                          <a:latin typeface="verdana"/>
                        </a:rPr>
                        <a:t>03/14/11</a:t>
                      </a:r>
                    </a:p>
                  </a:txBody>
                  <a:tcPr marL="7115" marR="7115" marT="7115" marB="7115">
                    <a:lnL>
                      <a:noFill/>
                    </a:lnL>
                    <a:lnR>
                      <a:noFill/>
                    </a:lnR>
                    <a:lnT>
                      <a:noFill/>
                    </a:lnT>
                    <a:lnB>
                      <a:noFill/>
                    </a:lnB>
                    <a:solidFill>
                      <a:srgbClr val="F1F1F1"/>
                    </a:solidFill>
                  </a:tcPr>
                </a:tc>
                <a:tc>
                  <a:txBody>
                    <a:bodyPr/>
                    <a:lstStyle/>
                    <a:p>
                      <a:r>
                        <a:rPr lang="es-ES" sz="1200" b="0" i="0">
                          <a:solidFill>
                            <a:srgbClr val="000000"/>
                          </a:solidFill>
                          <a:latin typeface="verdana"/>
                        </a:rPr>
                        <a:t>San Diego Intercollegiate Classic</a:t>
                      </a:r>
                    </a:p>
                  </a:txBody>
                  <a:tcPr marL="7115" marR="7115" marT="7115" marB="7115">
                    <a:lnL>
                      <a:noFill/>
                    </a:lnL>
                    <a:lnR>
                      <a:noFill/>
                    </a:lnR>
                    <a:lnT>
                      <a:noFill/>
                    </a:lnT>
                    <a:lnB>
                      <a:noFill/>
                    </a:lnB>
                    <a:solidFill>
                      <a:srgbClr val="F1F1F1"/>
                    </a:solidFill>
                  </a:tcPr>
                </a:tc>
                <a:tc>
                  <a:txBody>
                    <a:bodyPr/>
                    <a:lstStyle/>
                    <a:p>
                      <a:r>
                        <a:rPr lang="es-ES" sz="1200" b="0" i="0">
                          <a:solidFill>
                            <a:srgbClr val="000000"/>
                          </a:solidFill>
                          <a:latin typeface="verdana"/>
                        </a:rPr>
                        <a:t>Chula Vista, CA (San Diego CC)</a:t>
                      </a:r>
                    </a:p>
                  </a:txBody>
                  <a:tcPr marL="7115" marR="7115" marT="7115" marB="7115">
                    <a:lnL>
                      <a:noFill/>
                    </a:lnL>
                    <a:lnR>
                      <a:noFill/>
                    </a:lnR>
                    <a:lnT>
                      <a:noFill/>
                    </a:lnT>
                    <a:lnB>
                      <a:noFill/>
                    </a:lnB>
                    <a:solidFill>
                      <a:srgbClr val="F1F1F1"/>
                    </a:solidFill>
                  </a:tcPr>
                </a:tc>
              </a:tr>
              <a:tr h="370344">
                <a:tc>
                  <a:txBody>
                    <a:bodyPr/>
                    <a:lstStyle/>
                    <a:p>
                      <a:r>
                        <a:rPr lang="es-ES" sz="1200" b="0" i="0">
                          <a:solidFill>
                            <a:srgbClr val="000000"/>
                          </a:solidFill>
                          <a:latin typeface="verdana"/>
                        </a:rPr>
                        <a:t>03/15/11</a:t>
                      </a:r>
                    </a:p>
                  </a:txBody>
                  <a:tcPr marL="7115" marR="7115" marT="7115" marB="7115">
                    <a:lnL>
                      <a:noFill/>
                    </a:lnL>
                    <a:lnR>
                      <a:noFill/>
                    </a:lnR>
                    <a:lnT>
                      <a:noFill/>
                    </a:lnT>
                    <a:lnB>
                      <a:noFill/>
                    </a:lnB>
                    <a:solidFill>
                      <a:srgbClr val="F1F1F1"/>
                    </a:solidFill>
                  </a:tcPr>
                </a:tc>
                <a:tc>
                  <a:txBody>
                    <a:bodyPr/>
                    <a:lstStyle/>
                    <a:p>
                      <a:r>
                        <a:rPr lang="es-ES" sz="1200" b="0" i="0">
                          <a:solidFill>
                            <a:srgbClr val="000000"/>
                          </a:solidFill>
                          <a:latin typeface="verdana"/>
                        </a:rPr>
                        <a:t>San Diego Intercollegiate Classic</a:t>
                      </a:r>
                    </a:p>
                  </a:txBody>
                  <a:tcPr marL="7115" marR="7115" marT="7115" marB="7115">
                    <a:lnL>
                      <a:noFill/>
                    </a:lnL>
                    <a:lnR>
                      <a:noFill/>
                    </a:lnR>
                    <a:lnT>
                      <a:noFill/>
                    </a:lnT>
                    <a:lnB>
                      <a:noFill/>
                    </a:lnB>
                    <a:solidFill>
                      <a:srgbClr val="F1F1F1"/>
                    </a:solidFill>
                  </a:tcPr>
                </a:tc>
                <a:tc>
                  <a:txBody>
                    <a:bodyPr/>
                    <a:lstStyle/>
                    <a:p>
                      <a:r>
                        <a:rPr lang="es-ES" sz="1200" b="0" i="0">
                          <a:solidFill>
                            <a:srgbClr val="000000"/>
                          </a:solidFill>
                          <a:latin typeface="verdana"/>
                        </a:rPr>
                        <a:t>Chula Vista, CA (San Diego CC)</a:t>
                      </a:r>
                    </a:p>
                  </a:txBody>
                  <a:tcPr marL="7115" marR="7115" marT="7115" marB="7115">
                    <a:lnL>
                      <a:noFill/>
                    </a:lnL>
                    <a:lnR>
                      <a:noFill/>
                    </a:lnR>
                    <a:lnT>
                      <a:noFill/>
                    </a:lnT>
                    <a:lnB>
                      <a:noFill/>
                    </a:lnB>
                    <a:solidFill>
                      <a:srgbClr val="F1F1F1"/>
                    </a:solidFill>
                  </a:tcPr>
                </a:tc>
              </a:tr>
              <a:tr h="370344">
                <a:tc>
                  <a:txBody>
                    <a:bodyPr/>
                    <a:lstStyle/>
                    <a:p>
                      <a:r>
                        <a:rPr lang="es-ES" sz="1200" b="0" i="0">
                          <a:solidFill>
                            <a:srgbClr val="000000"/>
                          </a:solidFill>
                          <a:latin typeface="verdana"/>
                        </a:rPr>
                        <a:t>03/24/11</a:t>
                      </a:r>
                    </a:p>
                  </a:txBody>
                  <a:tcPr marL="7115" marR="7115" marT="7115" marB="7115">
                    <a:lnL>
                      <a:noFill/>
                    </a:lnL>
                    <a:lnR>
                      <a:noFill/>
                    </a:lnR>
                    <a:lnT>
                      <a:noFill/>
                    </a:lnT>
                    <a:lnB>
                      <a:noFill/>
                    </a:lnB>
                    <a:solidFill>
                      <a:srgbClr val="F1F1F1"/>
                    </a:solidFill>
                  </a:tcPr>
                </a:tc>
                <a:tc>
                  <a:txBody>
                    <a:bodyPr/>
                    <a:lstStyle/>
                    <a:p>
                      <a:r>
                        <a:rPr lang="es-ES" sz="1200" b="0" i="0">
                          <a:solidFill>
                            <a:srgbClr val="000000"/>
                          </a:solidFill>
                          <a:latin typeface="verdana"/>
                        </a:rPr>
                        <a:t>SDSU Barona Invitational</a:t>
                      </a:r>
                    </a:p>
                  </a:txBody>
                  <a:tcPr marL="7115" marR="7115" marT="7115" marB="7115">
                    <a:lnL>
                      <a:noFill/>
                    </a:lnL>
                    <a:lnR>
                      <a:noFill/>
                    </a:lnR>
                    <a:lnT>
                      <a:noFill/>
                    </a:lnT>
                    <a:lnB>
                      <a:noFill/>
                    </a:lnB>
                    <a:solidFill>
                      <a:srgbClr val="F1F1F1"/>
                    </a:solidFill>
                  </a:tcPr>
                </a:tc>
                <a:tc>
                  <a:txBody>
                    <a:bodyPr/>
                    <a:lstStyle/>
                    <a:p>
                      <a:r>
                        <a:rPr lang="es-ES" sz="1200" b="0" i="0">
                          <a:solidFill>
                            <a:srgbClr val="000000"/>
                          </a:solidFill>
                          <a:latin typeface="verdana"/>
                        </a:rPr>
                        <a:t>Lakeside, CA (Barona Creek GC)</a:t>
                      </a:r>
                    </a:p>
                  </a:txBody>
                  <a:tcPr marL="7115" marR="7115" marT="7115" marB="7115">
                    <a:lnL>
                      <a:noFill/>
                    </a:lnL>
                    <a:lnR>
                      <a:noFill/>
                    </a:lnR>
                    <a:lnT>
                      <a:noFill/>
                    </a:lnT>
                    <a:lnB>
                      <a:noFill/>
                    </a:lnB>
                    <a:solidFill>
                      <a:srgbClr val="F1F1F1"/>
                    </a:solidFill>
                  </a:tcPr>
                </a:tc>
              </a:tr>
              <a:tr h="370344">
                <a:tc>
                  <a:txBody>
                    <a:bodyPr/>
                    <a:lstStyle/>
                    <a:p>
                      <a:r>
                        <a:rPr lang="es-ES" sz="1200" b="0" i="0">
                          <a:solidFill>
                            <a:srgbClr val="000000"/>
                          </a:solidFill>
                          <a:latin typeface="verdana"/>
                        </a:rPr>
                        <a:t>03/25/11</a:t>
                      </a:r>
                    </a:p>
                  </a:txBody>
                  <a:tcPr marL="7115" marR="7115" marT="7115" marB="7115">
                    <a:lnL>
                      <a:noFill/>
                    </a:lnL>
                    <a:lnR>
                      <a:noFill/>
                    </a:lnR>
                    <a:lnT>
                      <a:noFill/>
                    </a:lnT>
                    <a:lnB>
                      <a:noFill/>
                    </a:lnB>
                    <a:solidFill>
                      <a:srgbClr val="F1F1F1"/>
                    </a:solidFill>
                  </a:tcPr>
                </a:tc>
                <a:tc>
                  <a:txBody>
                    <a:bodyPr/>
                    <a:lstStyle/>
                    <a:p>
                      <a:r>
                        <a:rPr lang="es-ES" sz="1200" b="0" i="0">
                          <a:solidFill>
                            <a:srgbClr val="000000"/>
                          </a:solidFill>
                          <a:latin typeface="verdana"/>
                        </a:rPr>
                        <a:t>SDSU Barona Invitational</a:t>
                      </a:r>
                    </a:p>
                  </a:txBody>
                  <a:tcPr marL="7115" marR="7115" marT="7115" marB="7115">
                    <a:lnL>
                      <a:noFill/>
                    </a:lnL>
                    <a:lnR>
                      <a:noFill/>
                    </a:lnR>
                    <a:lnT>
                      <a:noFill/>
                    </a:lnT>
                    <a:lnB>
                      <a:noFill/>
                    </a:lnB>
                    <a:solidFill>
                      <a:srgbClr val="F1F1F1"/>
                    </a:solidFill>
                  </a:tcPr>
                </a:tc>
                <a:tc>
                  <a:txBody>
                    <a:bodyPr/>
                    <a:lstStyle/>
                    <a:p>
                      <a:r>
                        <a:rPr lang="es-ES" sz="1200" b="0" i="0" dirty="0" err="1">
                          <a:solidFill>
                            <a:srgbClr val="000000"/>
                          </a:solidFill>
                          <a:latin typeface="verdana"/>
                        </a:rPr>
                        <a:t>Lakeside</a:t>
                      </a:r>
                      <a:r>
                        <a:rPr lang="es-ES" sz="1200" b="0" i="0" dirty="0">
                          <a:solidFill>
                            <a:srgbClr val="000000"/>
                          </a:solidFill>
                          <a:latin typeface="verdana"/>
                        </a:rPr>
                        <a:t>, CA (Barona Creek GC)</a:t>
                      </a:r>
                    </a:p>
                  </a:txBody>
                  <a:tcPr marL="7115" marR="7115" marT="7115" marB="7115">
                    <a:lnL>
                      <a:noFill/>
                    </a:lnL>
                    <a:lnR>
                      <a:noFill/>
                    </a:lnR>
                    <a:lnT>
                      <a:noFill/>
                    </a:lnT>
                    <a:lnB>
                      <a:noFill/>
                    </a:lnB>
                    <a:solidFill>
                      <a:srgbClr val="F1F1F1"/>
                    </a:solidFill>
                  </a:tcPr>
                </a:tc>
              </a:tr>
            </a:tbl>
          </a:graphicData>
        </a:graphic>
      </p:graphicFrame>
      <p:sp>
        <p:nvSpPr>
          <p:cNvPr id="8231" name="Rectangle 1"/>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s-ES">
              <a:latin typeface="Calibri" pitchFamily="34" charset="0"/>
            </a:endParaRPr>
          </a:p>
        </p:txBody>
      </p:sp>
      <p:pic>
        <p:nvPicPr>
          <p:cNvPr id="8232" name="Picture 6" descr="http://www.lambdaarchives.us/timelines/logos/logobg%5B1%5D.gif"/>
          <p:cNvPicPr>
            <a:picLocks noChangeAspect="1" noChangeArrowheads="1"/>
          </p:cNvPicPr>
          <p:nvPr/>
        </p:nvPicPr>
        <p:blipFill>
          <a:blip r:embed="rId2" cstate="print"/>
          <a:srcRect/>
          <a:stretch>
            <a:fillRect/>
          </a:stretch>
        </p:blipFill>
        <p:spPr bwMode="auto">
          <a:xfrm>
            <a:off x="0" y="0"/>
            <a:ext cx="1970088" cy="1628775"/>
          </a:xfrm>
          <a:prstGeom prst="rect">
            <a:avLst/>
          </a:prstGeom>
          <a:noFill/>
          <a:ln w="9525">
            <a:noFill/>
            <a:miter lim="800000"/>
            <a:headEnd/>
            <a:tailEnd/>
          </a:ln>
        </p:spPr>
      </p:pic>
      <p:sp>
        <p:nvSpPr>
          <p:cNvPr id="5" name="4 Rectángulo"/>
          <p:cNvSpPr/>
          <p:nvPr/>
        </p:nvSpPr>
        <p:spPr>
          <a:xfrm>
            <a:off x="2286000" y="548681"/>
            <a:ext cx="6534472" cy="646331"/>
          </a:xfrm>
          <a:prstGeom prst="rect">
            <a:avLst/>
          </a:prstGeom>
        </p:spPr>
        <p:txBody>
          <a:bodyPr>
            <a:spAutoFit/>
          </a:bodyPr>
          <a:lstStyle/>
          <a:p>
            <a:pPr algn="ctr" fontAlgn="auto">
              <a:spcBef>
                <a:spcPts val="0"/>
              </a:spcBef>
              <a:spcAft>
                <a:spcPts val="0"/>
              </a:spcAft>
              <a:defRPr/>
            </a:pPr>
            <a:r>
              <a:rPr lang="es-ES"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Torneos del Equipo masculino de Golf</a:t>
            </a:r>
          </a:p>
          <a:p>
            <a:pPr algn="ctr" fontAlgn="auto">
              <a:spcBef>
                <a:spcPts val="0"/>
              </a:spcBef>
              <a:spcAft>
                <a:spcPts val="0"/>
              </a:spcAft>
              <a:defRPr/>
            </a:pPr>
            <a:r>
              <a:rPr lang="es-ES"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Primer Trimestre 2011</a:t>
            </a:r>
          </a:p>
        </p:txBody>
      </p:sp>
      <p:sp>
        <p:nvSpPr>
          <p:cNvPr id="6" name="5 CuadroTexto"/>
          <p:cNvSpPr txBox="1"/>
          <p:nvPr/>
        </p:nvSpPr>
        <p:spPr>
          <a:xfrm>
            <a:off x="395288" y="1557338"/>
            <a:ext cx="8280400" cy="368300"/>
          </a:xfrm>
          <a:prstGeom prst="rect">
            <a:avLst/>
          </a:prstGeom>
          <a:noFill/>
        </p:spPr>
        <p:txBody>
          <a:bodyPr>
            <a:spAutoFit/>
          </a:bodyPr>
          <a:lstStyle/>
          <a:p>
            <a:pPr>
              <a:defRPr/>
            </a:pPr>
            <a:r>
              <a:rPr lang="es-ES" dirty="0">
                <a:solidFill>
                  <a:schemeClr val="accent1">
                    <a:lumMod val="75000"/>
                  </a:schemeClr>
                </a:solidFill>
              </a:rPr>
              <a:t>Fecha                                 Torneo                                   Localidad</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4" descr="Men's crew at sunset."/>
          <p:cNvPicPr>
            <a:picLocks noChangeAspect="1" noChangeArrowheads="1"/>
          </p:cNvPicPr>
          <p:nvPr/>
        </p:nvPicPr>
        <p:blipFill>
          <a:blip r:embed="rId2" cstate="print"/>
          <a:srcRect/>
          <a:stretch>
            <a:fillRect/>
          </a:stretch>
        </p:blipFill>
        <p:spPr bwMode="auto">
          <a:xfrm>
            <a:off x="250825" y="3429000"/>
            <a:ext cx="4095750" cy="1638300"/>
          </a:xfrm>
          <a:prstGeom prst="rect">
            <a:avLst/>
          </a:prstGeom>
          <a:noFill/>
          <a:ln w="9525">
            <a:noFill/>
            <a:miter lim="800000"/>
            <a:headEnd/>
            <a:tailEnd/>
          </a:ln>
        </p:spPr>
      </p:pic>
      <p:pic>
        <p:nvPicPr>
          <p:cNvPr id="10243" name="Picture 6" descr="Sports and Recreation"/>
          <p:cNvPicPr>
            <a:picLocks noChangeAspect="1" noChangeArrowheads="1"/>
          </p:cNvPicPr>
          <p:nvPr/>
        </p:nvPicPr>
        <p:blipFill>
          <a:blip r:embed="rId3" cstate="print"/>
          <a:srcRect/>
          <a:stretch>
            <a:fillRect/>
          </a:stretch>
        </p:blipFill>
        <p:spPr bwMode="auto">
          <a:xfrm>
            <a:off x="2771775" y="5589588"/>
            <a:ext cx="1819275" cy="1000125"/>
          </a:xfrm>
          <a:prstGeom prst="rect">
            <a:avLst/>
          </a:prstGeom>
          <a:noFill/>
          <a:ln w="9525">
            <a:noFill/>
            <a:miter lim="800000"/>
            <a:headEnd/>
            <a:tailEnd/>
          </a:ln>
        </p:spPr>
      </p:pic>
      <p:pic>
        <p:nvPicPr>
          <p:cNvPr id="10244" name="Picture 8" descr="Immaculata"/>
          <p:cNvPicPr>
            <a:picLocks noChangeAspect="1" noChangeArrowheads="1"/>
          </p:cNvPicPr>
          <p:nvPr/>
        </p:nvPicPr>
        <p:blipFill>
          <a:blip r:embed="rId4" cstate="print"/>
          <a:srcRect/>
          <a:stretch>
            <a:fillRect/>
          </a:stretch>
        </p:blipFill>
        <p:spPr bwMode="auto">
          <a:xfrm>
            <a:off x="-396875" y="5229225"/>
            <a:ext cx="3409950" cy="1390650"/>
          </a:xfrm>
          <a:prstGeom prst="rect">
            <a:avLst/>
          </a:prstGeom>
          <a:noFill/>
          <a:ln w="9525">
            <a:noFill/>
            <a:miter lim="800000"/>
            <a:headEnd/>
            <a:tailEnd/>
          </a:ln>
        </p:spPr>
      </p:pic>
      <p:pic>
        <p:nvPicPr>
          <p:cNvPr id="10245" name="Picture 12" descr="http://grfx.cstv.com/schools/usd/graphics/spacer.gif"/>
          <p:cNvPicPr>
            <a:picLocks noChangeAspect="1" noChangeArrowheads="1"/>
          </p:cNvPicPr>
          <p:nvPr/>
        </p:nvPicPr>
        <p:blipFill>
          <a:blip r:embed="rId5"/>
          <a:srcRect/>
          <a:stretch>
            <a:fillRect/>
          </a:stretch>
        </p:blipFill>
        <p:spPr bwMode="auto">
          <a:xfrm>
            <a:off x="155575" y="-136525"/>
            <a:ext cx="9525" cy="9525"/>
          </a:xfrm>
          <a:prstGeom prst="rect">
            <a:avLst/>
          </a:prstGeom>
          <a:noFill/>
          <a:ln w="9525">
            <a:noFill/>
            <a:miter lim="800000"/>
            <a:headEnd/>
            <a:tailEnd/>
          </a:ln>
        </p:spPr>
      </p:pic>
      <p:pic>
        <p:nvPicPr>
          <p:cNvPr id="10246" name="Picture 14" descr="http://grfx.cstv.com/schools/usd/graphics/spacer.gif"/>
          <p:cNvPicPr>
            <a:picLocks noChangeAspect="1" noChangeArrowheads="1"/>
          </p:cNvPicPr>
          <p:nvPr/>
        </p:nvPicPr>
        <p:blipFill>
          <a:blip r:embed="rId5"/>
          <a:srcRect/>
          <a:stretch>
            <a:fillRect/>
          </a:stretch>
        </p:blipFill>
        <p:spPr bwMode="auto">
          <a:xfrm>
            <a:off x="155575" y="-136525"/>
            <a:ext cx="9525" cy="9525"/>
          </a:xfrm>
          <a:prstGeom prst="rect">
            <a:avLst/>
          </a:prstGeom>
          <a:noFill/>
          <a:ln w="9525">
            <a:noFill/>
            <a:miter lim="800000"/>
            <a:headEnd/>
            <a:tailEnd/>
          </a:ln>
        </p:spPr>
      </p:pic>
      <p:pic>
        <p:nvPicPr>
          <p:cNvPr id="10247" name="Picture 16" descr="Summer Camps"/>
          <p:cNvPicPr>
            <a:picLocks noChangeAspect="1" noChangeArrowheads="1"/>
          </p:cNvPicPr>
          <p:nvPr/>
        </p:nvPicPr>
        <p:blipFill>
          <a:blip r:embed="rId6" cstate="print"/>
          <a:srcRect/>
          <a:stretch>
            <a:fillRect/>
          </a:stretch>
        </p:blipFill>
        <p:spPr bwMode="auto">
          <a:xfrm>
            <a:off x="4932363" y="5373688"/>
            <a:ext cx="3810000" cy="1123950"/>
          </a:xfrm>
          <a:prstGeom prst="rect">
            <a:avLst/>
          </a:prstGeom>
          <a:noFill/>
          <a:ln w="9525">
            <a:noFill/>
            <a:miter lim="800000"/>
            <a:headEnd/>
            <a:tailEnd/>
          </a:ln>
        </p:spPr>
      </p:pic>
      <p:pic>
        <p:nvPicPr>
          <p:cNvPr id="10248" name="Picture 18" descr="http://grfx.cstv.com/schools/usd/graphics/spacer.gif"/>
          <p:cNvPicPr>
            <a:picLocks noChangeAspect="1" noChangeArrowheads="1"/>
          </p:cNvPicPr>
          <p:nvPr/>
        </p:nvPicPr>
        <p:blipFill>
          <a:blip r:embed="rId5"/>
          <a:srcRect/>
          <a:stretch>
            <a:fillRect/>
          </a:stretch>
        </p:blipFill>
        <p:spPr bwMode="auto">
          <a:xfrm>
            <a:off x="155575" y="-136525"/>
            <a:ext cx="9525" cy="9525"/>
          </a:xfrm>
          <a:prstGeom prst="rect">
            <a:avLst/>
          </a:prstGeom>
          <a:noFill/>
          <a:ln w="9525">
            <a:noFill/>
            <a:miter lim="800000"/>
            <a:headEnd/>
            <a:tailEnd/>
          </a:ln>
        </p:spPr>
      </p:pic>
      <p:pic>
        <p:nvPicPr>
          <p:cNvPr id="10249" name="Picture 20" descr="http://fansonly.com/schools/usd/graphics/Primary-Athletic-Word-Mark-.jpg"/>
          <p:cNvPicPr>
            <a:picLocks noChangeAspect="1" noChangeArrowheads="1"/>
          </p:cNvPicPr>
          <p:nvPr/>
        </p:nvPicPr>
        <p:blipFill>
          <a:blip r:embed="rId7" cstate="print"/>
          <a:srcRect/>
          <a:stretch>
            <a:fillRect/>
          </a:stretch>
        </p:blipFill>
        <p:spPr bwMode="auto">
          <a:xfrm>
            <a:off x="5724525" y="3789363"/>
            <a:ext cx="2190750" cy="733425"/>
          </a:xfrm>
          <a:prstGeom prst="rect">
            <a:avLst/>
          </a:prstGeom>
          <a:noFill/>
          <a:ln w="9525">
            <a:noFill/>
            <a:miter lim="800000"/>
            <a:headEnd/>
            <a:tailEnd/>
          </a:ln>
        </p:spPr>
      </p:pic>
      <p:pic>
        <p:nvPicPr>
          <p:cNvPr id="10250" name="Picture 6" descr="http://www.lambdaarchives.us/timelines/logos/logobg%5B1%5D.gif"/>
          <p:cNvPicPr>
            <a:picLocks noChangeAspect="1" noChangeArrowheads="1"/>
          </p:cNvPicPr>
          <p:nvPr/>
        </p:nvPicPr>
        <p:blipFill>
          <a:blip r:embed="rId8" cstate="print"/>
          <a:srcRect/>
          <a:stretch>
            <a:fillRect/>
          </a:stretch>
        </p:blipFill>
        <p:spPr bwMode="auto">
          <a:xfrm>
            <a:off x="0" y="0"/>
            <a:ext cx="1970088" cy="1628775"/>
          </a:xfrm>
          <a:prstGeom prst="rect">
            <a:avLst/>
          </a:prstGeom>
          <a:noFill/>
          <a:ln w="9525">
            <a:noFill/>
            <a:miter lim="800000"/>
            <a:headEnd/>
            <a:tailEnd/>
          </a:ln>
        </p:spPr>
      </p:pic>
      <p:pic>
        <p:nvPicPr>
          <p:cNvPr id="10251" name="Picture 22" descr="http://graphics.fansonly.com/schools/usd/graphics/usd-bb-aggie-champs.jpg"/>
          <p:cNvPicPr>
            <a:picLocks noChangeAspect="1" noChangeArrowheads="1"/>
          </p:cNvPicPr>
          <p:nvPr/>
        </p:nvPicPr>
        <p:blipFill>
          <a:blip r:embed="rId9" cstate="print"/>
          <a:srcRect/>
          <a:stretch>
            <a:fillRect/>
          </a:stretch>
        </p:blipFill>
        <p:spPr bwMode="auto">
          <a:xfrm>
            <a:off x="4140200" y="404813"/>
            <a:ext cx="4286250" cy="2676525"/>
          </a:xfrm>
          <a:prstGeom prst="rect">
            <a:avLst/>
          </a:prstGeom>
          <a:noFill/>
          <a:ln w="9525">
            <a:noFill/>
            <a:miter lim="800000"/>
            <a:headEnd/>
            <a:tailEnd/>
          </a:ln>
        </p:spPr>
      </p:pic>
      <p:sp>
        <p:nvSpPr>
          <p:cNvPr id="17" name="16 Rectángulo"/>
          <p:cNvSpPr/>
          <p:nvPr/>
        </p:nvSpPr>
        <p:spPr>
          <a:xfrm>
            <a:off x="395536" y="1772816"/>
            <a:ext cx="3240360" cy="923330"/>
          </a:xfrm>
          <a:prstGeom prst="rect">
            <a:avLst/>
          </a:prstGeom>
          <a:noFill/>
        </p:spPr>
        <p:txBody>
          <a:bodyPr>
            <a:spAutoFit/>
          </a:bodyPr>
          <a:lstStyle/>
          <a:p>
            <a:pPr algn="ctr" fontAlgn="auto">
              <a:spcBef>
                <a:spcPts val="0"/>
              </a:spcBef>
              <a:spcAft>
                <a:spcPts val="0"/>
              </a:spcAft>
              <a:defRPr/>
            </a:pPr>
            <a:r>
              <a:rPr lang="es-ES" sz="5400"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latin typeface="+mn-lt"/>
              </a:rPr>
              <a:t>Deporte</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B146521249509242A23F7019C85CBDCF" ma:contentTypeVersion="0" ma:contentTypeDescription="Crear nuevo documento." ma:contentTypeScope="" ma:versionID="85f262c925dd4784b1620a352c69f87d">
  <xsd:schema xmlns:xsd="http://www.w3.org/2001/XMLSchema" xmlns:p="http://schemas.microsoft.com/office/2006/metadata/properties" targetNamespace="http://schemas.microsoft.com/office/2006/metadata/properties" ma:root="true" ma:fieldsID="b004d877ca112f136821ba8115f64728">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ma:readOnly="true"/>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89B424B3-C3F4-4720-B84B-E57D7ECCFAB4}"/>
</file>

<file path=customXml/itemProps2.xml><?xml version="1.0" encoding="utf-8"?>
<ds:datastoreItem xmlns:ds="http://schemas.openxmlformats.org/officeDocument/2006/customXml" ds:itemID="{4144CA3E-E0E0-4BB5-BD09-94F69869F6E1}"/>
</file>

<file path=customXml/itemProps3.xml><?xml version="1.0" encoding="utf-8"?>
<ds:datastoreItem xmlns:ds="http://schemas.openxmlformats.org/officeDocument/2006/customXml" ds:itemID="{3049EB23-D21F-4E7A-8801-2719489CCF79}"/>
</file>

<file path=docProps/app.xml><?xml version="1.0" encoding="utf-8"?>
<Properties xmlns="http://schemas.openxmlformats.org/officeDocument/2006/extended-properties" xmlns:vt="http://schemas.openxmlformats.org/officeDocument/2006/docPropsVTypes">
  <TotalTime>183</TotalTime>
  <Words>513</Words>
  <Application>Microsoft Office PowerPoint</Application>
  <PresentationFormat>Presentación en pantalla (4:3)</PresentationFormat>
  <Paragraphs>129</Paragraphs>
  <Slides>10</Slides>
  <Notes>0</Notes>
  <HiddenSlides>0</HiddenSlides>
  <MMClips>0</MMClips>
  <ScaleCrop>false</ScaleCrop>
  <HeadingPairs>
    <vt:vector size="4" baseType="variant">
      <vt:variant>
        <vt:lpstr>Tema</vt:lpstr>
      </vt:variant>
      <vt:variant>
        <vt:i4>1</vt:i4>
      </vt:variant>
      <vt:variant>
        <vt:lpstr>Títulos de diapositiva</vt:lpstr>
      </vt:variant>
      <vt:variant>
        <vt:i4>10</vt:i4>
      </vt:variant>
    </vt:vector>
  </HeadingPairs>
  <TitlesOfParts>
    <vt:vector size="11" baseType="lpstr">
      <vt:lpstr>Tema de Office</vt:lpstr>
      <vt:lpstr>Diapositiva 1</vt:lpstr>
      <vt:lpstr>Diapositiva 2</vt:lpstr>
      <vt:lpstr>Diapositiva 3</vt:lpstr>
      <vt:lpstr>Diapositiva 4</vt:lpstr>
      <vt:lpstr>Diapositiva 5</vt:lpstr>
      <vt:lpstr>Diapositiva 6</vt:lpstr>
      <vt:lpstr>Diapositiva 7</vt:lpstr>
      <vt:lpstr>Diapositiva 8</vt:lpstr>
      <vt:lpstr>Diapositiva 9</vt:lpstr>
      <vt:lpstr>Diapositiva 10</vt:lpstr>
    </vt:vector>
  </TitlesOfParts>
  <Company>Equipo Patricia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Patricia</dc:creator>
  <cp:lastModifiedBy>Patricia</cp:lastModifiedBy>
  <cp:revision>26</cp:revision>
  <dcterms:created xsi:type="dcterms:W3CDTF">2010-12-28T18:26:38Z</dcterms:created>
  <dcterms:modified xsi:type="dcterms:W3CDTF">2011-01-06T23:57:26Z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0x010100B146521249509242A23F7019C85CBDCF</vt:lpwstr>
  </property>
</Properties>
</file>