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4" r:id="rId6"/>
    <p:sldId id="270" r:id="rId7"/>
    <p:sldId id="269" r:id="rId8"/>
    <p:sldId id="272" r:id="rId9"/>
    <p:sldId id="275" r:id="rId10"/>
    <p:sldId id="276" r:id="rId11"/>
    <p:sldId id="267" r:id="rId12"/>
    <p:sldId id="268" r:id="rId13"/>
    <p:sldId id="263" r:id="rId14"/>
    <p:sldId id="264" r:id="rId15"/>
    <p:sldId id="266" r:id="rId16"/>
    <p:sldId id="265" r:id="rId17"/>
    <p:sldId id="262" r:id="rId1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28363-F58B-4452-915E-DC41EC6A0589}" type="datetimeFigureOut">
              <a:rPr lang="es-ES" smtClean="0"/>
              <a:pPr/>
              <a:t>07/01/2011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7451A-2444-4F66-BFA7-6BCF57E45F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A1B4D-CDC8-4205-A62E-7D01CB638A6B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5F8F6-F148-4C88-89E9-1D4F2A88CCE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12C37-3BD0-44EF-98DA-D4F9731682FF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C3ECD-16AF-4578-B277-283EF983A4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7FC8F-33DE-43C7-BECC-B30873B8299A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AF40E-5B5B-4F55-A547-29593FBF20C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4E4B2-0B0F-4382-B515-E7B4B9FD8667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14B0A-D452-46BF-8D3F-C2470AF5DA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464BA-A172-45FC-8FF1-1325F8D7514A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7A9F6-3402-4FE2-AD1C-E5027A2784D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A5BF6-29A1-46D6-91F2-3D7522175B1C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5C0B5-5EAE-49A3-8026-010BB6EFF26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1B97C-D55E-4AA4-BB5B-8A095C96438F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96465-8252-4B5E-B247-15380C7376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2" descr="http://www.usaeducationguides.com/common/products/school_profiles/2600138/19745/images/usc_columbia_logo.gif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51E5D-9FE3-475B-A36D-E8C156FD2F59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AFD98-742B-4D01-9426-39AFEE897A6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04B41-51E9-459C-8D10-CCA0A5BAB480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44A70-B162-4F72-98D6-76628A35B8D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8836E-6336-423B-9B88-C3E46090FC37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BA0E4-2AF4-46AB-950F-6E81B3D1015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390AB-23C9-43DC-8126-F0B873CE4980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E6354-6F30-4C1B-A55A-C1D529DBA9E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57C9A1-1BD4-4692-8E06-39C3293F35FD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F78988-9E5D-404D-9D10-2290FB5D2A2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://www.databasegolf.com/players/playerpage.htm?samid=HollaMik01" TargetMode="External"/><Relationship Id="rId7" Type="http://schemas.openxmlformats.org/officeDocument/2006/relationships/hyperlink" Target="http://www.databasegolf.com/players/playerpage.htm?samid=WadswFre0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tabasegolf.com/players/playerpage.htm?samid=QuiglBre01" TargetMode="External"/><Relationship Id="rId5" Type="http://schemas.openxmlformats.org/officeDocument/2006/relationships/hyperlink" Target="http://www.databasegolf.com/players/playerpage.htm?samid=PaulsCar01" TargetMode="External"/><Relationship Id="rId4" Type="http://schemas.openxmlformats.org/officeDocument/2006/relationships/hyperlink" Target="http://www.databasegolf.com/players/playerpage.htm?samid=LieblSte0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gamecocksonline.cstv.com/sports/m-golf/mtt/liebler_chase00.html" TargetMode="External"/><Relationship Id="rId13" Type="http://schemas.openxmlformats.org/officeDocument/2006/relationships/image" Target="../media/image1.png"/><Relationship Id="rId3" Type="http://schemas.openxmlformats.org/officeDocument/2006/relationships/hyperlink" Target="http://gamecocksonline.cstv.com/sports/m-golf/mtt/balit_zach00.html" TargetMode="External"/><Relationship Id="rId7" Type="http://schemas.openxmlformats.org/officeDocument/2006/relationships/hyperlink" Target="http://gamecocksonline.cstv.com/sports/m-golf/mtt/hester_dean00.html" TargetMode="External"/><Relationship Id="rId12" Type="http://schemas.openxmlformats.org/officeDocument/2006/relationships/hyperlink" Target="http://gamecocksonline.cstv.com/sports/m-golf/mtt/woodruff_blaine00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amecocksonline.cstv.com/sports/m-golf/mtt/harrell_logan00.html" TargetMode="External"/><Relationship Id="rId11" Type="http://schemas.openxmlformats.org/officeDocument/2006/relationships/hyperlink" Target="http://gamecocksonline.cstv.com/sports/m-golf/mtt/tolleson_clint00.html" TargetMode="External"/><Relationship Id="rId5" Type="http://schemas.openxmlformats.org/officeDocument/2006/relationships/hyperlink" Target="http://gamecocksonline.cstv.com/sports/m-golf/mtt/harbin_dykes00.html" TargetMode="External"/><Relationship Id="rId10" Type="http://schemas.openxmlformats.org/officeDocument/2006/relationships/hyperlink" Target="http://gamecocksonline.cstv.com/sports/m-golf/mtt/raines_michael00.html" TargetMode="External"/><Relationship Id="rId4" Type="http://schemas.openxmlformats.org/officeDocument/2006/relationships/hyperlink" Target="http://gamecocksonline.cstv.com/sports/m-golf/mtt/bryan_wesley00.html" TargetMode="External"/><Relationship Id="rId9" Type="http://schemas.openxmlformats.org/officeDocument/2006/relationships/hyperlink" Target="http://gamecocksonline.cstv.com/sports/m-golf/mtt/moore_caulder00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gamecocksonline.cstv.com/sports/w-golf/mtt/swinehart_samantha00.html" TargetMode="External"/><Relationship Id="rId3" Type="http://schemas.openxmlformats.org/officeDocument/2006/relationships/hyperlink" Target="http://gamecocksonline.cstv.com/sports/w-golf/mtt/burnett_katie00.html" TargetMode="External"/><Relationship Id="rId7" Type="http://schemas.openxmlformats.org/officeDocument/2006/relationships/hyperlink" Target="http://gamecocksonline.cstv.com/sports/w-golf/mtt/swanson_meredith00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amecocksonline.cstv.com/sports/w-golf/mtt/strang_amanda01.html" TargetMode="External"/><Relationship Id="rId5" Type="http://schemas.openxmlformats.org/officeDocument/2006/relationships/hyperlink" Target="http://gamecocksonline.cstv.com/sports/w-golf/mtt/lee_suzie00.html" TargetMode="External"/><Relationship Id="rId4" Type="http://schemas.openxmlformats.org/officeDocument/2006/relationships/hyperlink" Target="http://gamecocksonline.cstv.com/sports/w-golf/mtt/higgins_katierose00.html" TargetMode="External"/><Relationship Id="rId9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6" descr="Tour app!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476375" y="2060575"/>
            <a:ext cx="5762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527127" y="4813994"/>
            <a:ext cx="6089745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University</a:t>
            </a: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of South Carolina,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Columbia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888301" y="260648"/>
            <a:ext cx="3367396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Información General</a:t>
            </a:r>
            <a:endParaRPr lang="es-E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3076" name="Picture 2" descr="http://mapoftheunitedstates.files.wordpress.com/2008/03/south-carolina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5288" y="3429000"/>
            <a:ext cx="3419475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4" descr="http://t3.gstatic.com/images?q=tbn:ANd9GcTOU5ewjS0AT3Z72z7pMjou7frrJPiG1X9wXIOKznLXCCssOW4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900113" y="198913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s-ES"/>
          </a:p>
        </p:txBody>
      </p:sp>
      <p:sp>
        <p:nvSpPr>
          <p:cNvPr id="307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s-ES"/>
          </a:p>
        </p:txBody>
      </p:sp>
      <p:sp>
        <p:nvSpPr>
          <p:cNvPr id="3080" name="12 Rectángulo"/>
          <p:cNvSpPr>
            <a:spLocks noChangeArrowheads="1"/>
          </p:cNvSpPr>
          <p:nvPr/>
        </p:nvSpPr>
        <p:spPr bwMode="auto">
          <a:xfrm rot="10800000" flipV="1">
            <a:off x="4140200" y="5424488"/>
            <a:ext cx="45354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Carolina del Sur tiene un clima subtropical. húmedo. Carolina del Sur es conocida  por el clima, las playas, los precios bajos y el golf. </a:t>
            </a:r>
          </a:p>
          <a:p>
            <a:endParaRPr lang="es-ES">
              <a:latin typeface="Calibri" pitchFamily="34" charset="0"/>
            </a:endParaRPr>
          </a:p>
        </p:txBody>
      </p:sp>
      <p:sp>
        <p:nvSpPr>
          <p:cNvPr id="3081" name="13 CuadroTexto"/>
          <p:cNvSpPr txBox="1">
            <a:spLocks noChangeArrowheads="1"/>
          </p:cNvSpPr>
          <p:nvPr/>
        </p:nvSpPr>
        <p:spPr bwMode="auto">
          <a:xfrm>
            <a:off x="2987675" y="1557338"/>
            <a:ext cx="597693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400">
                <a:latin typeface="Calibri" pitchFamily="34" charset="0"/>
              </a:rPr>
              <a:t>Carolina del Sur contiene 46 condados y su capital es </a:t>
            </a:r>
            <a:r>
              <a:rPr lang="es-ES" sz="1400" b="1">
                <a:latin typeface="Calibri" pitchFamily="34" charset="0"/>
              </a:rPr>
              <a:t>Columbia</a:t>
            </a:r>
            <a:r>
              <a:rPr lang="es-ES" sz="1400">
                <a:latin typeface="Calibri" pitchFamily="34" charset="0"/>
              </a:rPr>
              <a:t> . Carolina del Sur, limita al norte por Carolina del Norte , al sur y al oeste con Georgia , que se encuentra en todo el río Savannah y al este con el Océano Atlántico.</a:t>
            </a:r>
          </a:p>
          <a:p>
            <a:r>
              <a:rPr lang="es-ES" sz="1400">
                <a:latin typeface="Calibri" pitchFamily="34" charset="0"/>
              </a:rPr>
              <a:t>Hay siete aeropuertos importantes en Carolina del Sur, todos los que actúan en centros de aeropuerto regional. La mayor actividad por volumen de pasajeros es el Aeropuerto Internacional de Charleston.  </a:t>
            </a:r>
          </a:p>
          <a:p>
            <a:r>
              <a:rPr lang="es-ES" sz="1400" b="1">
                <a:latin typeface="Calibri" pitchFamily="34" charset="0"/>
              </a:rPr>
              <a:t>Columbia</a:t>
            </a:r>
            <a:r>
              <a:rPr lang="es-ES" sz="1400">
                <a:latin typeface="Calibri" pitchFamily="34" charset="0"/>
              </a:rPr>
              <a:t> es la capital del estado y la ciudad más grande de Carolina del Sur . La población es de aproximadamente unos  130.000 habitantes. </a:t>
            </a:r>
          </a:p>
        </p:txBody>
      </p:sp>
      <p:sp>
        <p:nvSpPr>
          <p:cNvPr id="3082" name="14 CuadroTexto"/>
          <p:cNvSpPr txBox="1">
            <a:spLocks noChangeArrowheads="1"/>
          </p:cNvSpPr>
          <p:nvPr/>
        </p:nvSpPr>
        <p:spPr bwMode="auto">
          <a:xfrm>
            <a:off x="4211638" y="3860800"/>
            <a:ext cx="4464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CuadroTexto"/>
          <p:cNvSpPr txBox="1">
            <a:spLocks noChangeArrowheads="1"/>
          </p:cNvSpPr>
          <p:nvPr/>
        </p:nvSpPr>
        <p:spPr bwMode="auto">
          <a:xfrm>
            <a:off x="684213" y="1412875"/>
            <a:ext cx="7848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Columbia es la sede del campus principal de la Universidad de Carolina del Sur (University of South Carolina)</a:t>
            </a:r>
            <a:r>
              <a:rPr lang="es-ES" b="1">
                <a:latin typeface="Calibri" pitchFamily="34" charset="0"/>
              </a:rPr>
              <a:t> </a:t>
            </a:r>
            <a:r>
              <a:rPr lang="es-ES">
                <a:latin typeface="Calibri" pitchFamily="34" charset="0"/>
              </a:rPr>
              <a:t>que fue fundado en 1801 como Carolina del Sur College y en 1906 como la Universidad de Carolina del Sur. La universidad cuenta con 350 programas de grado y reúne a más de 27.500 estudiantes a lo largo de 15 grados que otorgan las universidades y escuelas. Es una universidad urbana, situada en el centro de Columbia.</a:t>
            </a:r>
          </a:p>
        </p:txBody>
      </p:sp>
      <p:pic>
        <p:nvPicPr>
          <p:cNvPr id="4099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2" descr="http://upload.wikimedia.org/wikipedia/en/thumb/8/88/Usc_horseshoe.jpg/220px-Usc_horseshoe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1188" y="3860800"/>
            <a:ext cx="2095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6" descr="University of South Carolina-Union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284663" y="3213100"/>
            <a:ext cx="4248150" cy="318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363128" y="332656"/>
            <a:ext cx="4417748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La universidad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524000" y="1397000"/>
          <a:ext cx="6912768" cy="3853097"/>
        </p:xfrm>
        <a:graphic>
          <a:graphicData uri="http://schemas.openxmlformats.org/drawingml/2006/table">
            <a:tbl>
              <a:tblPr/>
              <a:tblGrid>
                <a:gridCol w="3456384"/>
                <a:gridCol w="3456384"/>
              </a:tblGrid>
              <a:tr h="2270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111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1906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6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                                                                              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Alojamiento, comida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$25.362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$12.000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20.494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9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77</a:t>
                      </a:r>
                      <a:r>
                        <a:rPr lang="es-ES" sz="1200" baseline="0" dirty="0" smtClean="0"/>
                        <a:t> (internet)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550 (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3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Febrero , 2011 par Semestre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$50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40%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+Selectiva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2407213" y="260649"/>
            <a:ext cx="4329583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Información Académica</a:t>
            </a:r>
          </a:p>
        </p:txBody>
      </p:sp>
      <p:pic>
        <p:nvPicPr>
          <p:cNvPr id="5150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Puggy Blackmon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8" y="1700808"/>
            <a:ext cx="1485931" cy="2052000"/>
          </a:xfrm>
          <a:prstGeom prst="rect">
            <a:avLst/>
          </a:prstGeom>
          <a:noFill/>
        </p:spPr>
      </p:pic>
      <p:pic>
        <p:nvPicPr>
          <p:cNvPr id="3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259632" y="260648"/>
            <a:ext cx="74888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Director de Golf</a:t>
            </a:r>
            <a:endParaRPr lang="es-E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95736" y="1700808"/>
            <a:ext cx="6264696" cy="28623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Ex entrenador de Georgia </a:t>
            </a:r>
            <a:r>
              <a:rPr lang="es-ES" dirty="0" err="1" smtClean="0"/>
              <a:t>Tech</a:t>
            </a:r>
            <a:r>
              <a:rPr lang="es-ES" dirty="0" smtClean="0"/>
              <a:t> donde forma parte del Hall of </a:t>
            </a:r>
            <a:r>
              <a:rPr lang="es-ES" dirty="0" err="1" smtClean="0"/>
              <a:t>Fame</a:t>
            </a:r>
            <a:r>
              <a:rPr lang="es-ES" dirty="0" smtClean="0"/>
              <a:t> desde 2008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12 temporadas como Head Coach de Carolina del Sur.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Fue nombrado director de golf de Carolina del Sur en 2007. </a:t>
            </a:r>
          </a:p>
          <a:p>
            <a:pPr>
              <a:buFont typeface="Arial" pitchFamily="34" charset="0"/>
              <a:buChar char="•"/>
            </a:pPr>
            <a:r>
              <a:rPr lang="es-ES" dirty="0" err="1" smtClean="0"/>
              <a:t>Pertence</a:t>
            </a:r>
            <a:r>
              <a:rPr lang="es-ES" dirty="0" smtClean="0"/>
              <a:t> al Hall of </a:t>
            </a:r>
            <a:r>
              <a:rPr lang="es-ES" dirty="0" err="1" smtClean="0"/>
              <a:t>Fame</a:t>
            </a:r>
            <a:r>
              <a:rPr lang="es-ES" dirty="0" smtClean="0"/>
              <a:t> de la Asociación de Entrenadores desde 2005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Entrenador de swing de los jugadores del PGA Tour David </a:t>
            </a:r>
            <a:r>
              <a:rPr lang="es-ES" dirty="0" err="1" smtClean="0"/>
              <a:t>Duval</a:t>
            </a:r>
            <a:r>
              <a:rPr lang="es-ES" dirty="0" smtClean="0"/>
              <a:t> (ganador de un British Open) y Thompson </a:t>
            </a:r>
            <a:r>
              <a:rPr lang="es-ES" dirty="0" err="1" smtClean="0"/>
              <a:t>Kyle</a:t>
            </a:r>
            <a:r>
              <a:rPr lang="es-ES" dirty="0" smtClean="0"/>
              <a:t>. </a:t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0" y="3789040"/>
            <a:ext cx="21210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u="sng" dirty="0" err="1" smtClean="0"/>
              <a:t>Puggy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Blackmon</a:t>
            </a:r>
            <a:r>
              <a:rPr lang="es-ES" b="1" u="sng" dirty="0" smtClean="0"/>
              <a:t>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:\Media Guide\MGolf_FrontCover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412776"/>
            <a:ext cx="3960440" cy="5125494"/>
          </a:xfrm>
          <a:prstGeom prst="rect">
            <a:avLst/>
          </a:prstGeom>
          <a:noFill/>
        </p:spPr>
      </p:pic>
      <p:pic>
        <p:nvPicPr>
          <p:cNvPr id="3" name="Picture 2" descr="Bill McDonald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940152" y="620688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4283968" y="2060848"/>
            <a:ext cx="4860032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latin typeface="Calibri" pitchFamily="34" charset="0"/>
              </a:rPr>
              <a:t>Curriculum de Bill  McDonald / </a:t>
            </a:r>
            <a:r>
              <a:rPr lang="en-US" sz="1200" b="1" dirty="0" err="1" smtClean="0">
                <a:latin typeface="Calibri" pitchFamily="34" charset="0"/>
              </a:rPr>
              <a:t>Entrenador</a:t>
            </a:r>
            <a:r>
              <a:rPr lang="en-US" sz="1200" b="1" dirty="0" smtClean="0">
                <a:latin typeface="Calibri" pitchFamily="34" charset="0"/>
              </a:rPr>
              <a:t> Golf</a:t>
            </a:r>
          </a:p>
          <a:p>
            <a:r>
              <a:rPr lang="en-US" sz="1200" b="1" u="sng" dirty="0" err="1" smtClean="0">
                <a:latin typeface="Calibri" pitchFamily="34" charset="0"/>
              </a:rPr>
              <a:t>Carrera</a:t>
            </a:r>
            <a:r>
              <a:rPr lang="en-US" sz="1200" b="1" u="sng" dirty="0" smtClean="0">
                <a:latin typeface="Calibri" pitchFamily="34" charset="0"/>
              </a:rPr>
              <a:t> </a:t>
            </a:r>
            <a:r>
              <a:rPr lang="en-US" sz="1200" b="1" u="sng" dirty="0" err="1" smtClean="0">
                <a:latin typeface="Calibri" pitchFamily="34" charset="0"/>
              </a:rPr>
              <a:t>como</a:t>
            </a:r>
            <a:r>
              <a:rPr lang="en-US" sz="1200" b="1" u="sng" dirty="0" smtClean="0">
                <a:latin typeface="Calibri" pitchFamily="34" charset="0"/>
              </a:rPr>
              <a:t> </a:t>
            </a:r>
            <a:r>
              <a:rPr lang="en-US" sz="1200" b="1" u="sng" dirty="0" err="1" smtClean="0">
                <a:latin typeface="Calibri" pitchFamily="34" charset="0"/>
              </a:rPr>
              <a:t>entrenador</a:t>
            </a:r>
            <a:r>
              <a:rPr lang="en-US" sz="1200" dirty="0" smtClean="0">
                <a:latin typeface="Calibri" pitchFamily="34" charset="0"/>
              </a:rPr>
              <a:t/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2007-present: Head Coach, University of South Carolina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2006-07: Associate Head Coach, University of South Carolina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1994-95: Assistant Coach, Georgia </a:t>
            </a:r>
            <a:r>
              <a:rPr lang="en-US" sz="1200" dirty="0" err="1" smtClean="0">
                <a:latin typeface="Calibri" pitchFamily="34" charset="0"/>
              </a:rPr>
              <a:t>Tech</a:t>
            </a:r>
            <a:r>
              <a:rPr lang="en-US" sz="1200" b="1" dirty="0" err="1" smtClean="0">
                <a:latin typeface="Calibri" pitchFamily="34" charset="0"/>
              </a:rPr>
              <a:t>Instructional</a:t>
            </a:r>
            <a:r>
              <a:rPr lang="en-US" sz="1200" b="1" dirty="0" smtClean="0">
                <a:latin typeface="Calibri" pitchFamily="34" charset="0"/>
              </a:rPr>
              <a:t> Background</a:t>
            </a:r>
            <a:r>
              <a:rPr lang="en-US" sz="1200" dirty="0" smtClean="0">
                <a:latin typeface="Calibri" pitchFamily="34" charset="0"/>
              </a:rPr>
              <a:t/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2006: Director of Instruction, Cartersville Country Club, Carterville, Ga.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2003-06: Founding Partner and Instructor, </a:t>
            </a:r>
            <a:r>
              <a:rPr lang="en-US" sz="1200" dirty="0" err="1" smtClean="0">
                <a:latin typeface="Calibri" pitchFamily="34" charset="0"/>
              </a:rPr>
              <a:t>Accelerized</a:t>
            </a:r>
            <a:r>
              <a:rPr lang="en-US" sz="1200" dirty="0" smtClean="0">
                <a:latin typeface="Calibri" pitchFamily="34" charset="0"/>
              </a:rPr>
              <a:t> Golf, Atlanta, Ga.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2000-03: Director of Instruction, City Club Golf Academy, Atlanta, Ga.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1999-2000: Designer for City Club Golf Academy, Atlanta, Ga.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1998-2000: Instructor, The Atlanta Golf Center, Norcross, Ga.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1996-98: Director of Instruction, University Club, Columbia, S.C.</a:t>
            </a:r>
          </a:p>
          <a:p>
            <a:r>
              <a:rPr lang="en-US" sz="1200" b="1" u="sng" dirty="0" err="1" smtClean="0">
                <a:latin typeface="Calibri" pitchFamily="34" charset="0"/>
              </a:rPr>
              <a:t>Carrera</a:t>
            </a:r>
            <a:r>
              <a:rPr lang="en-US" sz="1200" b="1" u="sng" dirty="0" smtClean="0">
                <a:latin typeface="Calibri" pitchFamily="34" charset="0"/>
              </a:rPr>
              <a:t> </a:t>
            </a:r>
            <a:r>
              <a:rPr lang="en-US" sz="1200" b="1" u="sng" dirty="0" err="1" smtClean="0">
                <a:latin typeface="Calibri" pitchFamily="34" charset="0"/>
              </a:rPr>
              <a:t>como</a:t>
            </a:r>
            <a:r>
              <a:rPr lang="en-US" sz="1200" b="1" u="sng" dirty="0" smtClean="0">
                <a:latin typeface="Calibri" pitchFamily="34" charset="0"/>
              </a:rPr>
              <a:t> </a:t>
            </a:r>
            <a:r>
              <a:rPr lang="en-US" sz="1200" b="1" u="sng" dirty="0" err="1" smtClean="0">
                <a:latin typeface="Calibri" pitchFamily="34" charset="0"/>
              </a:rPr>
              <a:t>Jugador</a:t>
            </a:r>
            <a:r>
              <a:rPr lang="en-US" sz="1200" dirty="0" smtClean="0">
                <a:latin typeface="Calibri" pitchFamily="34" charset="0"/>
              </a:rPr>
              <a:t/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1989-94: Played professionally in South Africa and Canada and PGA and Nationwide Tour events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1985-88: Georgia Tech men's golf team</a:t>
            </a:r>
          </a:p>
          <a:p>
            <a:r>
              <a:rPr lang="en-US" sz="1200" b="1" dirty="0" err="1" smtClean="0">
                <a:latin typeface="Calibri" pitchFamily="34" charset="0"/>
              </a:rPr>
              <a:t>Resulltados</a:t>
            </a:r>
            <a:r>
              <a:rPr lang="en-US" sz="1200" dirty="0" smtClean="0">
                <a:latin typeface="Calibri" pitchFamily="34" charset="0"/>
              </a:rPr>
              <a:t/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1995 Inductee to Georgia Tech Sport Hall of Fame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1988 NCAA Championship Runner-Up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1988 GCAA Honorable Mention All-American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1985 GCAA Honorable Mention All-American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5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alen Anderson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3573016"/>
            <a:ext cx="1000125" cy="148590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1619672" y="2708920"/>
            <a:ext cx="4176464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200" b="1" dirty="0" err="1" smtClean="0"/>
              <a:t>Carrera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como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Entrenadora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2008-a </a:t>
            </a:r>
            <a:r>
              <a:rPr lang="en-US" sz="1200" dirty="0" err="1" smtClean="0"/>
              <a:t>hoyt</a:t>
            </a:r>
            <a:r>
              <a:rPr lang="en-US" sz="1200" dirty="0" smtClean="0"/>
              <a:t>: </a:t>
            </a:r>
            <a:r>
              <a:rPr lang="en-US" sz="1200" dirty="0" err="1" smtClean="0"/>
              <a:t>Entrenajdora</a:t>
            </a:r>
            <a:r>
              <a:rPr lang="en-US" sz="1200" dirty="0" smtClean="0"/>
              <a:t> Golf </a:t>
            </a:r>
            <a:r>
              <a:rPr lang="en-US" sz="1200" dirty="0" err="1" smtClean="0"/>
              <a:t>femenino</a:t>
            </a:r>
            <a:r>
              <a:rPr lang="en-US" sz="1200" dirty="0" smtClean="0"/>
              <a:t>, University of South Carolina</a:t>
            </a:r>
            <a:br>
              <a:rPr lang="en-US" sz="1200" dirty="0" smtClean="0"/>
            </a:br>
            <a:r>
              <a:rPr lang="en-US" sz="1200" dirty="0" smtClean="0"/>
              <a:t>2006-07: </a:t>
            </a:r>
            <a:r>
              <a:rPr lang="en-US" sz="1200" dirty="0" err="1" smtClean="0"/>
              <a:t>Entrenadora</a:t>
            </a:r>
            <a:r>
              <a:rPr lang="en-US" sz="1200" dirty="0" smtClean="0"/>
              <a:t> </a:t>
            </a:r>
            <a:r>
              <a:rPr lang="en-US" sz="1200" dirty="0" err="1" smtClean="0"/>
              <a:t>asistente</a:t>
            </a:r>
            <a:r>
              <a:rPr lang="en-US" sz="1200" dirty="0" smtClean="0"/>
              <a:t>, Duke University </a:t>
            </a:r>
            <a:r>
              <a:rPr lang="en-US" sz="1200" b="1" dirty="0" smtClean="0"/>
              <a:t>Instructional 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2001-a </a:t>
            </a:r>
            <a:r>
              <a:rPr lang="en-US" sz="1200" dirty="0" err="1" smtClean="0"/>
              <a:t>hoy</a:t>
            </a:r>
            <a:r>
              <a:rPr lang="en-US" sz="1200" dirty="0" smtClean="0"/>
              <a:t>: </a:t>
            </a:r>
            <a:r>
              <a:rPr lang="en-US" sz="1200" dirty="0" err="1" smtClean="0"/>
              <a:t>Profesora</a:t>
            </a:r>
            <a:r>
              <a:rPr lang="en-US" sz="1200" dirty="0" smtClean="0"/>
              <a:t> de </a:t>
            </a:r>
            <a:r>
              <a:rPr lang="en-US" sz="1200" dirty="0" err="1" smtClean="0"/>
              <a:t>clientes</a:t>
            </a:r>
            <a:r>
              <a:rPr lang="en-US" sz="1200" dirty="0" smtClean="0"/>
              <a:t> </a:t>
            </a:r>
            <a:r>
              <a:rPr lang="en-US" sz="1200" dirty="0" err="1" smtClean="0"/>
              <a:t>privados</a:t>
            </a:r>
            <a:r>
              <a:rPr lang="en-US" sz="1200" dirty="0" smtClean="0"/>
              <a:t> y </a:t>
            </a:r>
            <a:r>
              <a:rPr lang="en-US" sz="1200" dirty="0" err="1" smtClean="0"/>
              <a:t>varios</a:t>
            </a:r>
            <a:r>
              <a:rPr lang="en-US" sz="1200" dirty="0" smtClean="0"/>
              <a:t> clinics.</a:t>
            </a:r>
          </a:p>
          <a:p>
            <a:r>
              <a:rPr lang="en-US" sz="1200" b="1" dirty="0" err="1" smtClean="0"/>
              <a:t>Carrera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como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Jugadora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2001-05: FUTURES Tour, LPGA Qualifying School</a:t>
            </a:r>
            <a:br>
              <a:rPr lang="en-US" sz="1200" dirty="0" smtClean="0"/>
            </a:br>
            <a:r>
              <a:rPr lang="en-US" sz="1200" dirty="0" smtClean="0"/>
              <a:t>2000:  </a:t>
            </a:r>
            <a:r>
              <a:rPr lang="en-US" sz="1200" dirty="0" err="1" smtClean="0"/>
              <a:t>Jugó</a:t>
            </a:r>
            <a:r>
              <a:rPr lang="en-US" sz="1200" dirty="0" smtClean="0"/>
              <a:t> en el </a:t>
            </a:r>
            <a:r>
              <a:rPr lang="en-US" sz="1200" dirty="0" err="1" smtClean="0"/>
              <a:t>Abierto</a:t>
            </a:r>
            <a:r>
              <a:rPr lang="en-US" sz="1200" dirty="0" smtClean="0"/>
              <a:t> </a:t>
            </a:r>
            <a:r>
              <a:rPr lang="en-US" sz="1200" dirty="0" err="1" smtClean="0"/>
              <a:t>Femenino</a:t>
            </a:r>
            <a:r>
              <a:rPr lang="en-US" sz="1200" dirty="0" smtClean="0"/>
              <a:t> de EEUU</a:t>
            </a:r>
            <a:br>
              <a:rPr lang="en-US" sz="1200" dirty="0" smtClean="0"/>
            </a:br>
            <a:r>
              <a:rPr lang="en-US" sz="1200" dirty="0" smtClean="0"/>
              <a:t>1997-2001: </a:t>
            </a:r>
            <a:r>
              <a:rPr lang="en-US" sz="1200" dirty="0" err="1" smtClean="0"/>
              <a:t>Equipo</a:t>
            </a:r>
            <a:r>
              <a:rPr lang="en-US" sz="1200" dirty="0" smtClean="0"/>
              <a:t> </a:t>
            </a:r>
            <a:r>
              <a:rPr lang="en-US" sz="1200" dirty="0" err="1" smtClean="0"/>
              <a:t>femenino</a:t>
            </a:r>
            <a:r>
              <a:rPr lang="en-US" sz="1200" dirty="0" smtClean="0"/>
              <a:t> de Golf </a:t>
            </a:r>
            <a:r>
              <a:rPr lang="en-US" sz="1200" dirty="0" err="1" smtClean="0"/>
              <a:t>deDuke</a:t>
            </a:r>
            <a:endParaRPr lang="en-US" sz="1200" dirty="0" smtClean="0"/>
          </a:p>
          <a:p>
            <a:r>
              <a:rPr lang="en-US" sz="1200" b="1" dirty="0" err="1" smtClean="0"/>
              <a:t>Resultados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NGCA Segundo </a:t>
            </a:r>
            <a:r>
              <a:rPr lang="en-US" sz="1200" dirty="0" err="1" smtClean="0"/>
              <a:t>equipo</a:t>
            </a:r>
            <a:r>
              <a:rPr lang="en-US" sz="1200" dirty="0" smtClean="0"/>
              <a:t> All-American (2000)</a:t>
            </a:r>
            <a:br>
              <a:rPr lang="en-US" sz="1200" dirty="0" smtClean="0"/>
            </a:br>
            <a:r>
              <a:rPr lang="en-US" sz="1200" dirty="0" smtClean="0"/>
              <a:t>All-Atlantic Coast Conference (1999, 2000, 2001)</a:t>
            </a:r>
            <a:br>
              <a:rPr lang="en-US" sz="1200" dirty="0" smtClean="0"/>
            </a:br>
            <a:r>
              <a:rPr lang="en-US" sz="1200" dirty="0" smtClean="0"/>
              <a:t>ACC Co-Rookie del </a:t>
            </a:r>
            <a:r>
              <a:rPr lang="en-US" sz="1200" dirty="0" err="1" smtClean="0"/>
              <a:t>Año</a:t>
            </a:r>
            <a:r>
              <a:rPr lang="en-US" sz="1200" dirty="0" smtClean="0"/>
              <a:t> (1998)</a:t>
            </a:r>
            <a:br>
              <a:rPr lang="en-US" sz="1200" dirty="0" smtClean="0"/>
            </a:br>
            <a:r>
              <a:rPr lang="en-US" sz="1200" dirty="0" smtClean="0"/>
              <a:t>Academic All-America (1999, 2000, 2001)</a:t>
            </a:r>
            <a:br>
              <a:rPr lang="en-US" sz="1200" dirty="0" smtClean="0"/>
            </a:br>
            <a:r>
              <a:rPr lang="en-US" sz="1200" dirty="0" smtClean="0"/>
              <a:t>Liz </a:t>
            </a:r>
            <a:r>
              <a:rPr lang="en-US" sz="1200" dirty="0" err="1" smtClean="0"/>
              <a:t>Murphey</a:t>
            </a:r>
            <a:r>
              <a:rPr lang="en-US" sz="1200" dirty="0" smtClean="0"/>
              <a:t> Intercollegiate Individual Champion (2001)</a:t>
            </a:r>
            <a:br>
              <a:rPr lang="en-US" sz="1200" dirty="0" smtClean="0"/>
            </a:br>
            <a:r>
              <a:rPr lang="en-US" sz="1200" dirty="0" smtClean="0"/>
              <a:t>NCAA Team National Champion (1999)</a:t>
            </a:r>
            <a:br>
              <a:rPr lang="en-US" sz="1200" dirty="0" smtClean="0"/>
            </a:br>
            <a:r>
              <a:rPr lang="en-US" sz="1200" dirty="0" smtClean="0"/>
              <a:t>ACC </a:t>
            </a:r>
            <a:r>
              <a:rPr lang="en-US" sz="1200" dirty="0" err="1" smtClean="0"/>
              <a:t>Equipo</a:t>
            </a:r>
            <a:r>
              <a:rPr lang="en-US" sz="1200" dirty="0" smtClean="0"/>
              <a:t> </a:t>
            </a:r>
            <a:r>
              <a:rPr lang="en-US" sz="1200" dirty="0" err="1" smtClean="0"/>
              <a:t>campeón</a:t>
            </a:r>
            <a:r>
              <a:rPr lang="en-US" sz="1200" dirty="0" smtClean="0"/>
              <a:t> (2001, 2000, 1999, 1998) </a:t>
            </a:r>
            <a:endParaRPr lang="en-US" sz="1200" dirty="0"/>
          </a:p>
        </p:txBody>
      </p:sp>
      <p:sp>
        <p:nvSpPr>
          <p:cNvPr id="4" name="3 Rectángulo"/>
          <p:cNvSpPr/>
          <p:nvPr/>
        </p:nvSpPr>
        <p:spPr>
          <a:xfrm>
            <a:off x="1763688" y="548680"/>
            <a:ext cx="471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Calibri" pitchFamily="34" charset="0"/>
              </a:rPr>
              <a:t>Curri</a:t>
            </a:r>
            <a:r>
              <a:rPr lang="en-US" b="1" dirty="0" smtClean="0">
                <a:latin typeface="Calibri" pitchFamily="34" charset="0"/>
              </a:rPr>
              <a:t>culum de </a:t>
            </a:r>
            <a:r>
              <a:rPr lang="en-US" b="1" dirty="0" err="1" smtClean="0">
                <a:latin typeface="Calibri" pitchFamily="34" charset="0"/>
              </a:rPr>
              <a:t>Kalen</a:t>
            </a:r>
            <a:r>
              <a:rPr lang="en-US" b="1" dirty="0" smtClean="0">
                <a:latin typeface="Calibri" pitchFamily="34" charset="0"/>
              </a:rPr>
              <a:t> Anderson/ </a:t>
            </a:r>
            <a:r>
              <a:rPr lang="en-US" b="1" dirty="0" err="1" smtClean="0">
                <a:latin typeface="Calibri" pitchFamily="34" charset="0"/>
              </a:rPr>
              <a:t>Entrenadora</a:t>
            </a:r>
            <a:r>
              <a:rPr lang="en-US" b="1" dirty="0" smtClean="0">
                <a:latin typeface="Calibri" pitchFamily="34" charset="0"/>
              </a:rPr>
              <a:t> Golf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012160" y="1556792"/>
            <a:ext cx="280000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331640" y="188640"/>
            <a:ext cx="678701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Campo de la </a:t>
            </a:r>
            <a:r>
              <a:rPr lang="es-E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universidad – </a:t>
            </a:r>
            <a:r>
              <a:rPr lang="es-ES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Cobblestone</a:t>
            </a:r>
            <a:r>
              <a:rPr lang="es-E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Park</a:t>
            </a:r>
            <a:endParaRPr lang="es-E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" name="9 Imagen"/>
          <p:cNvPicPr/>
          <p:nvPr/>
        </p:nvPicPr>
        <p:blipFill>
          <a:blip r:embed="rId4" cstate="print"/>
          <a:srcRect l="16513" t="22944" r="18999" b="17359"/>
          <a:stretch>
            <a:fillRect/>
          </a:stretch>
        </p:blipFill>
        <p:spPr bwMode="auto">
          <a:xfrm>
            <a:off x="0" y="2132856"/>
            <a:ext cx="4177676" cy="290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/>
          <p:cNvPicPr/>
          <p:nvPr/>
        </p:nvPicPr>
        <p:blipFill>
          <a:blip r:embed="rId5" cstate="print"/>
          <a:srcRect l="12746" t="35652" r="14840" b="18804"/>
          <a:stretch>
            <a:fillRect/>
          </a:stretch>
        </p:blipFill>
        <p:spPr bwMode="auto">
          <a:xfrm>
            <a:off x="4446659" y="2420888"/>
            <a:ext cx="4697341" cy="221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CuadroTexto"/>
          <p:cNvSpPr txBox="1"/>
          <p:nvPr/>
        </p:nvSpPr>
        <p:spPr>
          <a:xfrm>
            <a:off x="827584" y="5517232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dirty="0" smtClean="0"/>
              <a:t>campo de </a:t>
            </a:r>
            <a:r>
              <a:rPr lang="es-ES" dirty="0" err="1" smtClean="0"/>
              <a:t>Cobblestone</a:t>
            </a:r>
            <a:r>
              <a:rPr lang="es-ES" dirty="0" smtClean="0"/>
              <a:t> Park es un </a:t>
            </a:r>
            <a:r>
              <a:rPr lang="es-ES" dirty="0" err="1" smtClean="0"/>
              <a:t>Championship</a:t>
            </a:r>
            <a:r>
              <a:rPr lang="es-ES" dirty="0" smtClean="0"/>
              <a:t> </a:t>
            </a:r>
            <a:r>
              <a:rPr lang="es-ES" dirty="0" err="1" smtClean="0"/>
              <a:t>Course</a:t>
            </a:r>
            <a:r>
              <a:rPr lang="es-ES" dirty="0" smtClean="0"/>
              <a:t> de 27 hoyos.  Se encuentra a 20 minutos del Campus.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1774" t="32826" r="14391" b="22609"/>
          <a:stretch>
            <a:fillRect/>
          </a:stretch>
        </p:blipFill>
        <p:spPr bwMode="auto">
          <a:xfrm>
            <a:off x="0" y="2564904"/>
            <a:ext cx="4788024" cy="21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 l="602" t="24239" r="47538" b="25652"/>
          <a:stretch>
            <a:fillRect/>
          </a:stretch>
        </p:blipFill>
        <p:spPr bwMode="auto">
          <a:xfrm>
            <a:off x="5776900" y="4421361"/>
            <a:ext cx="3367100" cy="2436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7854" t="34891" r="12557" b="24674"/>
          <a:stretch>
            <a:fillRect/>
          </a:stretch>
        </p:blipFill>
        <p:spPr bwMode="auto">
          <a:xfrm>
            <a:off x="0" y="4891776"/>
            <a:ext cx="5160788" cy="196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 l="12339" t="34891" r="14840" b="18696"/>
          <a:stretch>
            <a:fillRect/>
          </a:stretch>
        </p:blipFill>
        <p:spPr bwMode="auto">
          <a:xfrm>
            <a:off x="5503303" y="2636912"/>
            <a:ext cx="364069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3102914" y="332656"/>
            <a:ext cx="3363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Teaching</a:t>
            </a:r>
            <a:r>
              <a:rPr lang="es-E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Center</a:t>
            </a:r>
            <a:endParaRPr lang="es-E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827584" y="1340768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dirty="0" err="1" smtClean="0"/>
              <a:t>Teaching</a:t>
            </a:r>
            <a:r>
              <a:rPr lang="es-ES" dirty="0" smtClean="0"/>
              <a:t> </a:t>
            </a:r>
            <a:r>
              <a:rPr lang="es-ES" dirty="0" smtClean="0"/>
              <a:t>Center exclusivo para los equipos de Golf cuenta con salas de vídeo hacia un campo de prácticas con distintos </a:t>
            </a:r>
            <a:r>
              <a:rPr lang="es-ES" dirty="0" err="1" smtClean="0"/>
              <a:t>greenes</a:t>
            </a:r>
            <a:r>
              <a:rPr lang="es-ES" dirty="0" smtClean="0"/>
              <a:t> y una completa zona de juego corto.</a:t>
            </a: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2019" t="34022" r="14346" b="18478"/>
          <a:stretch>
            <a:fillRect/>
          </a:stretch>
        </p:blipFill>
        <p:spPr bwMode="auto">
          <a:xfrm>
            <a:off x="1" y="2060849"/>
            <a:ext cx="4572000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 l="12589" t="34348" r="15248" b="19227"/>
          <a:stretch>
            <a:fillRect/>
          </a:stretch>
        </p:blipFill>
        <p:spPr bwMode="auto">
          <a:xfrm>
            <a:off x="0" y="4627855"/>
            <a:ext cx="4640321" cy="2230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613797" y="332656"/>
            <a:ext cx="753020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Gimnasio y Centro Académico para Atletas</a:t>
            </a:r>
            <a:endParaRPr lang="es-E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5 Imagen"/>
          <p:cNvPicPr/>
          <p:nvPr/>
        </p:nvPicPr>
        <p:blipFill>
          <a:blip r:embed="rId4" cstate="print"/>
          <a:srcRect l="12096" t="35937" r="14959" b="18326"/>
          <a:stretch>
            <a:fillRect/>
          </a:stretch>
        </p:blipFill>
        <p:spPr bwMode="auto">
          <a:xfrm>
            <a:off x="4716016" y="2132856"/>
            <a:ext cx="4095852" cy="192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 l="19683" t="34783" r="22423" b="18152"/>
          <a:stretch>
            <a:fillRect/>
          </a:stretch>
        </p:blipFill>
        <p:spPr bwMode="auto">
          <a:xfrm>
            <a:off x="4932040" y="4569357"/>
            <a:ext cx="3754832" cy="2288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899592" y="2132856"/>
          <a:ext cx="7488831" cy="3024336"/>
        </p:xfrm>
        <a:graphic>
          <a:graphicData uri="http://schemas.openxmlformats.org/drawingml/2006/table">
            <a:tbl>
              <a:tblPr/>
              <a:tblGrid>
                <a:gridCol w="4493298"/>
                <a:gridCol w="2995533"/>
              </a:tblGrid>
              <a:tr h="504056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Años en PGA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3"/>
                        </a:rPr>
                        <a:t>Holland, Mike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1980 - 1995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4"/>
                        </a:rPr>
                        <a:t>Liebler, Steven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1982 - 1985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s-ES" dirty="0" err="1">
                          <a:solidFill>
                            <a:srgbClr val="000000"/>
                          </a:solidFill>
                          <a:hlinkClick r:id="rId5"/>
                        </a:rPr>
                        <a:t>Paulson</a:t>
                      </a:r>
                      <a:r>
                        <a:rPr lang="es-ES" dirty="0">
                          <a:solidFill>
                            <a:srgbClr val="000000"/>
                          </a:solidFill>
                          <a:hlinkClick r:id="rId5"/>
                        </a:rPr>
                        <a:t>, Carl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1995 - 2005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6"/>
                        </a:rPr>
                        <a:t>Quigley, Brett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1991 - 2008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s-ES" dirty="0" err="1">
                          <a:solidFill>
                            <a:srgbClr val="000000"/>
                          </a:solidFill>
                          <a:hlinkClick r:id="rId7"/>
                        </a:rPr>
                        <a:t>Wadsworth</a:t>
                      </a:r>
                      <a:r>
                        <a:rPr lang="es-ES" dirty="0">
                          <a:solidFill>
                            <a:srgbClr val="000000"/>
                          </a:solidFill>
                          <a:hlinkClick r:id="rId7"/>
                        </a:rPr>
                        <a:t>, Fred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1984 - 2003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 rot="1591755">
            <a:off x="5796136" y="764704"/>
            <a:ext cx="223224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Antiguos Alumnos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2195736" y="980728"/>
            <a:ext cx="37305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Jugadores PGA</a:t>
            </a:r>
            <a:endParaRPr lang="es-E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4149080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err="1" smtClean="0"/>
              <a:t>Siew-Ai</a:t>
            </a:r>
            <a:r>
              <a:rPr lang="es-ES" dirty="0" smtClean="0"/>
              <a:t> </a:t>
            </a:r>
            <a:r>
              <a:rPr lang="es-ES" dirty="0" err="1" smtClean="0"/>
              <a:t>Lim</a:t>
            </a:r>
            <a:r>
              <a:rPr lang="es-ES" dirty="0" smtClean="0"/>
              <a:t> (1996, </a:t>
            </a:r>
            <a:r>
              <a:rPr lang="es-ES" dirty="0" err="1" smtClean="0"/>
              <a:t>Psychology</a:t>
            </a:r>
            <a:r>
              <a:rPr lang="es-ES" dirty="0" smtClean="0"/>
              <a:t>) </a:t>
            </a:r>
          </a:p>
          <a:p>
            <a:pPr algn="ctr"/>
            <a:r>
              <a:rPr lang="es-ES" dirty="0" err="1" smtClean="0"/>
              <a:t>Kristy</a:t>
            </a:r>
            <a:r>
              <a:rPr lang="es-ES" dirty="0" smtClean="0"/>
              <a:t> McPherson (2003, </a:t>
            </a:r>
            <a:r>
              <a:rPr lang="es-ES" dirty="0" err="1" smtClean="0"/>
              <a:t>Sports</a:t>
            </a:r>
            <a:r>
              <a:rPr lang="es-ES" dirty="0" smtClean="0"/>
              <a:t> and </a:t>
            </a:r>
            <a:r>
              <a:rPr lang="es-ES" dirty="0" err="1" smtClean="0"/>
              <a:t>Entertainment</a:t>
            </a:r>
            <a:r>
              <a:rPr lang="es-ES" dirty="0" smtClean="0"/>
              <a:t> Management </a:t>
            </a:r>
          </a:p>
        </p:txBody>
      </p:sp>
      <p:pic>
        <p:nvPicPr>
          <p:cNvPr id="3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 rot="1591755">
            <a:off x="5796136" y="764704"/>
            <a:ext cx="223224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Antiguas Alumnas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997818" y="2967335"/>
            <a:ext cx="71483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Jugadoras LPGA 2010</a:t>
            </a:r>
            <a:endParaRPr lang="es-E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7543" y="1317022"/>
          <a:ext cx="8208912" cy="5352342"/>
        </p:xfrm>
        <a:graphic>
          <a:graphicData uri="http://schemas.openxmlformats.org/drawingml/2006/table">
            <a:tbl>
              <a:tblPr/>
              <a:tblGrid>
                <a:gridCol w="2736304"/>
                <a:gridCol w="648073"/>
                <a:gridCol w="4824535"/>
              </a:tblGrid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Arial"/>
                        </a:rPr>
                        <a:t>Nombre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107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7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Arial"/>
                        </a:rPr>
                        <a:t>Clase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E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C2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rgbClr val="FFFFFF"/>
                          </a:solidFill>
                          <a:latin typeface="Arial"/>
                        </a:rPr>
                        <a:t>Lugar de Nacimiento/Último Colegio</a:t>
                      </a:r>
                      <a:endParaRPr lang="es-ES" sz="11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00C2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C2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C2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678962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3"/>
                        </a:rPr>
                        <a:t>Zach Balit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5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6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Bradenton, Fla./Out-of-Door Academy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5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4"/>
                        </a:rPr>
                        <a:t>Wesley Bryan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C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8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Chapin, S.C./Dutch Fork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D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5"/>
                        </a:rPr>
                        <a:t>Dykes Harbin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6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2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Augusta, Ga./Westside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0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6"/>
                        </a:rPr>
                        <a:t>Logan Harrell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1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E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Huntersville, N.C./Hopewell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1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7"/>
                        </a:rPr>
                        <a:t>Dean Hester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F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1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Dublin, Ga./Trinity Christian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3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D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8"/>
                        </a:rPr>
                        <a:t>Chase Liebler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2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SR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E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D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Irmo, S.C./Dutch Fork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007D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D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D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9"/>
                        </a:rPr>
                        <a:t>Caulder Moore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F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C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C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>
                          <a:solidFill>
                            <a:srgbClr val="222222"/>
                          </a:solidFill>
                          <a:latin typeface="Arial"/>
                        </a:rPr>
                        <a:t>Isle of Palms, S.C./Wando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E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10"/>
                        </a:rPr>
                        <a:t>Michael Raines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D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C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60C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C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Acworth, Ga./Harrison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8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11"/>
                        </a:rPr>
                        <a:t>Clint Tolleson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9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D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Spartanburg, S.C./Dorman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F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12"/>
                        </a:rPr>
                        <a:t>Blaine Woodruff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E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A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Arial"/>
                        </a:rPr>
                        <a:t>Acworth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Arial"/>
                        </a:rPr>
                        <a:t>, 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Arial"/>
                        </a:rPr>
                        <a:t>Ga.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Arial"/>
                        </a:rPr>
                        <a:t>/Harrison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114998" y="332656"/>
            <a:ext cx="5489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Equipo de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2010-2011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95534" y="2348880"/>
          <a:ext cx="8496945" cy="4404713"/>
        </p:xfrm>
        <a:graphic>
          <a:graphicData uri="http://schemas.openxmlformats.org/drawingml/2006/table">
            <a:tbl>
              <a:tblPr/>
              <a:tblGrid>
                <a:gridCol w="2832315"/>
                <a:gridCol w="2832315"/>
                <a:gridCol w="2832315"/>
              </a:tblGrid>
              <a:tr h="551614">
                <a:tc>
                  <a:txBody>
                    <a:bodyPr/>
                    <a:lstStyle/>
                    <a:p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02/28/11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Seahawk Invitational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Wilmington, N.C. (Country Club of Landfall)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51614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03/11/11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Bandon Dunes Championship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Bandon, Ore. (Bandon Dunes Golf Resort)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51614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03/12/11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Bandon Dunes Championship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Bandon, Ore. (Bandon Dunes Golf Resort)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444273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03/20/11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GCAA Match Play Championship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Ball Ground, Ga. (Hawks Ridge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444273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03/21/11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GCAA Match Play Championship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Ball Ground, Ga. (Hawks Ridge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444273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03/22/11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GCAA Match Play Championship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Ball Ground, Ga. (Hawks Ridge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444273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03/27/11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Hootie at Bulls Bay Intercollegiate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Awendaw, S.C. (Bulls Bay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8506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03/28/11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Hootie at Bulls Bay Intercollegiate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Awendaw, S.C. (Bulls Bay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444273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03/29/11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Hootie at Bulls Bay Intercollegiate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 dirty="0" err="1">
                          <a:solidFill>
                            <a:srgbClr val="000000"/>
                          </a:solidFill>
                          <a:latin typeface="verdana"/>
                        </a:rPr>
                        <a:t>Awendaw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, S.C. (Bulls Bay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692697"/>
            <a:ext cx="6318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Torneos del Equipo </a:t>
            </a: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Primer Trimestre 2011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95536" y="1916832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C00000"/>
                </a:solidFill>
              </a:rPr>
              <a:t>Fecha                                  Torneo                                   Localidad</a:t>
            </a:r>
            <a:endParaRPr lang="es-E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1520" y="1752397"/>
          <a:ext cx="8568951" cy="4772946"/>
        </p:xfrm>
        <a:graphic>
          <a:graphicData uri="http://schemas.openxmlformats.org/drawingml/2006/table">
            <a:tbl>
              <a:tblPr/>
              <a:tblGrid>
                <a:gridCol w="2856317"/>
                <a:gridCol w="600067"/>
                <a:gridCol w="5112567"/>
              </a:tblGrid>
              <a:tr h="729009">
                <a:tc>
                  <a:txBody>
                    <a:bodyPr/>
                    <a:lstStyle/>
                    <a:p>
                      <a:r>
                        <a:rPr lang="es-ES" sz="1500" b="1" i="0" dirty="0" smtClean="0">
                          <a:solidFill>
                            <a:schemeClr val="bg1"/>
                          </a:solidFill>
                          <a:latin typeface="Arial"/>
                        </a:rPr>
                        <a:t>Nombre</a:t>
                      </a:r>
                      <a:endParaRPr lang="es-ES" sz="1500" b="0" i="0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b="1" i="0" dirty="0" smtClean="0">
                          <a:solidFill>
                            <a:schemeClr val="bg1"/>
                          </a:solidFill>
                          <a:latin typeface="Arial"/>
                        </a:rPr>
                        <a:t>Clase</a:t>
                      </a:r>
                      <a:endParaRPr lang="es-ES" sz="1500" b="0" i="0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b="1" i="0" dirty="0" smtClean="0">
                          <a:solidFill>
                            <a:schemeClr val="bg1"/>
                          </a:solidFill>
                          <a:latin typeface="Arial"/>
                        </a:rPr>
                        <a:t>Lugar de Nacimiento/Último Colegio</a:t>
                      </a:r>
                      <a:endParaRPr lang="es-ES" sz="1500" b="0" i="0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</a:tr>
              <a:tr h="729009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>
                          <a:solidFill>
                            <a:srgbClr val="222222"/>
                          </a:solidFill>
                          <a:latin typeface="Arial"/>
                          <a:hlinkClick r:id="rId3"/>
                        </a:rPr>
                        <a:t>Katie Burnett</a:t>
                      </a:r>
                      <a:endParaRPr lang="es-ES" sz="15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Brunswick, Ga. (Brunswick)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9009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 dirty="0" err="1" smtClean="0">
                          <a:solidFill>
                            <a:srgbClr val="222222"/>
                          </a:solidFill>
                          <a:latin typeface="Arial"/>
                          <a:hlinkClick r:id="rId4"/>
                        </a:rPr>
                        <a:t>Katie</a:t>
                      </a:r>
                      <a:r>
                        <a:rPr lang="es-ES" sz="1500" b="0" i="0" u="sng" dirty="0" smtClean="0">
                          <a:solidFill>
                            <a:srgbClr val="222222"/>
                          </a:solidFill>
                          <a:latin typeface="Arial"/>
                          <a:hlinkClick r:id="rId4"/>
                        </a:rPr>
                        <a:t> Rose </a:t>
                      </a:r>
                      <a:r>
                        <a:rPr lang="es-ES" sz="1500" b="0" i="0" u="sng" dirty="0" err="1" smtClean="0">
                          <a:solidFill>
                            <a:srgbClr val="222222"/>
                          </a:solidFill>
                          <a:latin typeface="Arial"/>
                          <a:hlinkClick r:id="rId4"/>
                        </a:rPr>
                        <a:t>Higgins</a:t>
                      </a:r>
                      <a:endParaRPr lang="es-ES" sz="1500" b="0" i="0" dirty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i="0">
                          <a:solidFill>
                            <a:srgbClr val="222222"/>
                          </a:solidFill>
                          <a:latin typeface="Arial"/>
                        </a:rPr>
                        <a:t>Charleston, S.C. (First Baptist Church School)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9009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>
                          <a:solidFill>
                            <a:srgbClr val="222222"/>
                          </a:solidFill>
                          <a:latin typeface="Arial"/>
                          <a:hlinkClick r:id="rId5"/>
                        </a:rPr>
                        <a:t>Suzie Lee</a:t>
                      </a:r>
                      <a:endParaRPr lang="es-ES" sz="15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East Northport, N.Y. (Commack)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8892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>
                          <a:solidFill>
                            <a:srgbClr val="222222"/>
                          </a:solidFill>
                          <a:latin typeface="Arial"/>
                          <a:hlinkClick r:id="rId6"/>
                        </a:rPr>
                        <a:t>Amanda Strang</a:t>
                      </a:r>
                      <a:endParaRPr lang="es-ES" sz="15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Jonstorp, Sweden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9009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>
                          <a:solidFill>
                            <a:srgbClr val="222222"/>
                          </a:solidFill>
                          <a:latin typeface="Arial"/>
                          <a:hlinkClick r:id="rId7"/>
                        </a:rPr>
                        <a:t>Meredith Swanson</a:t>
                      </a:r>
                      <a:endParaRPr lang="es-ES" sz="15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Roanoke, Va. (Hidden Valley)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9009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>
                          <a:solidFill>
                            <a:srgbClr val="222222"/>
                          </a:solidFill>
                          <a:latin typeface="Arial"/>
                          <a:hlinkClick r:id="rId8"/>
                        </a:rPr>
                        <a:t>Samantha Swinehart</a:t>
                      </a:r>
                      <a:endParaRPr lang="es-ES" sz="15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dirty="0">
                          <a:solidFill>
                            <a:srgbClr val="222222"/>
                          </a:solidFill>
                          <a:latin typeface="Arial"/>
                        </a:rPr>
                        <a:t>Lancaster, Ohio (Lancaster)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476673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Equipo de Golf </a:t>
            </a: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Femenino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7544" y="2564907"/>
          <a:ext cx="8424936" cy="4104453"/>
        </p:xfrm>
        <a:graphic>
          <a:graphicData uri="http://schemas.openxmlformats.org/drawingml/2006/table">
            <a:tbl>
              <a:tblPr/>
              <a:tblGrid>
                <a:gridCol w="2808312"/>
                <a:gridCol w="2808312"/>
                <a:gridCol w="2808312"/>
              </a:tblGrid>
              <a:tr h="392685">
                <a:tc>
                  <a:txBody>
                    <a:bodyPr/>
                    <a:lstStyle/>
                    <a:p>
                      <a:r>
                        <a:rPr lang="es-ES" sz="1100" b="0" i="0" dirty="0" smtClean="0">
                          <a:solidFill>
                            <a:srgbClr val="000000"/>
                          </a:solidFill>
                          <a:latin typeface="verdana"/>
                        </a:rPr>
                        <a:t>02/13/11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UCF Challenge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Sorrento, Fla. (RedTail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2685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02/14/11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UCF Challenge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Sorrento, Fla. (RedTail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2685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02/15/11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UCF Challenge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Sorrento, Fla. (RedTail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2685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03/11/11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LSU Golf Classic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Baton Rouge, La. (University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2685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03/12/11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LSU Golf Classic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Baton Rouge, La. (University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2685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03/13/11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LSU Golf Classic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Baton Rouge, La. (University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82781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03/25/11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Bryan National 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Browns Summit, N.C. (Bryan Park Champions Course)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82781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03/26/11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Bryan National 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Browns Summit, N.C. (Bryan Park Champions Course)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82781">
                <a:tc>
                  <a:txBody>
                    <a:bodyPr/>
                    <a:lstStyle/>
                    <a:p>
                      <a:r>
                        <a:rPr lang="es-ES" sz="1100" b="0" i="0" dirty="0" smtClean="0">
                          <a:solidFill>
                            <a:srgbClr val="000000"/>
                          </a:solidFill>
                          <a:latin typeface="verdana"/>
                        </a:rPr>
                        <a:t>03/27/11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Bryan National 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Browns Summit, N.C. (Bryan Park Champions Course)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620689"/>
            <a:ext cx="624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Torneos del Equipo de Golf </a:t>
            </a: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Femenino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Primer Trimestre 2011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67544" y="2132856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C00000"/>
                </a:solidFill>
              </a:rPr>
              <a:t>Fecha                                 Torneo                                    Localidad</a:t>
            </a:r>
            <a:endParaRPr lang="es-E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0.gstatic.com/images?q=tbn:ANd9GcS8FmLUGjkeJF9Z-xDXE5MEaYVFcLXrr_-wBV8XEhTyZsiCPeBz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9750" y="3860800"/>
            <a:ext cx="234315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AutoShape 4" descr="data:image/jpg;base64,/9j/4AAQSkZJRgABAQAAAQABAAD/2wCEAAkGBhQSERUUExQWFRUUGRsaGBgXFxgXFxcUFhcWFhYVGBQXHCYeGBkjGRUWHy8gIycpLC0sFR4xNTAqNSYrLCkBCQoKDgwOGg8PGiwkHyQqKiksLC8sLCwsLCosKSksLCksLCwtKSwsLCksLCwsLCksLCwpKSksLCwpLCwpKSkpLP/AABEIAJUAtAMBIgACEQEDEQH/xAAcAAACAgMBAQAAAAAAAAAAAAAFBgAEAQMHAgj/xABCEAABAgMFBAYGBwgCAwAAAAABAhEAAwQFBhIhMUFRYXETFiJSgZEHMjSSscEUI0JygqGyJDNTYqLR4fAVQ0RUc//EABoBAAIDAQEAAAAAAAAAAAAAAAAEAQIDBQb/xAAsEQADAAIBAwEHBAMBAAAAAAAAAQIDESEEEjFBEyIyUWFxkRQzQlKBseEj/9oADAMBAAIRAxEAPwDpds2yJAGTqVoNjbzAA3pnb0+6I9XqDzx90fOAhRHJ6nqMntXKekhdvkMC9M7vJ90ROtE7en3RAbBGRGHt8n9n+SNhhN5p5LApL7kCNlReObLLTJstCu7gxKHMJDDk8DDaRpZC56QkrBCQTqhKuyZid6gopy3PCrIqPrCVuSTnzjqdNiu577p/RbHemwLJzTOgy7fnKbBMQrFoCjCTvAxDXg8ajeOeNoH4RC5UXgMpCVBmxNnpml/ikQcmT0zpZmhnBS/FKw4PMHLxiOpx3M98U+PTZnlxdrrXob+sc/vJ90RjrJP7yfcEUWjwRHJ/U5f7P8i2wh1kn95PuCMdZZ/eT7ggfijBMT+py/2f5J2EheWf3k+4I2C8FRhxFSEpGWJQSlL7nOp4CKdmU4XMAUWTqptWGbDidIVbxWmqdNaYDJUnJMsggS0pBLB1MQcg7O4OuzodJGXNuqp6+5rilXSVPSHaTeVSsk1EkndhOfIlLRmZbtQnMlLHaEgh9z7DwhJs2elIGbmGKReJAS6kgg9lYf1tqSd5yOeuUO3g2tRTT+41n6ZQu6WEheOdvT7ojHWSfvT7oijW02BZSC4yIO9JDiNSY4tZssvTp/kQe0FBeKd3k+6IhvFP7yfdEDgYzGb6jL/Z/kjZf6yT96fdEE7NvHiOGYADvGh8NkLrRUtKaUSlKGoY/wBQjbB1WRWtve2CZ0gGJA6xakqkoJ3RI9AaAS84+v8Awj5wJCIMXl/ffhHzgVHmuq/er7mbXJ5MuMpliPbxVtOvEmWVtiZgA4Dk7HMYTLpqV5DQAtu0Z6UrKFkIBwlI7xGbAjL1deIhc6xKUrJIzA+0Rs+7GbUtNU6djSOjKhhKQonFpkRkHLDPhFazEpIUnC7HfpsPwIj0kbiEmPw6SWgou20LlhMyQpSiokjGoIKSlgwA9YH4QbsS9VMEJloxBWEJWkqftBQCVJBAfLUHdtgNLpJOEyzjQQX0U4GXddopXcs5PSleSiVpSja4EwKUd2SdnGK3XdLVeCmRaW9+TpYj00V0KMWko4iPPdjfgUS2a+jjBRHrFEeM9kAa8NaZSEsooCiQogP2SN3OF207ZlrQMc6YspOIDCEdo5AlRByTnkIN3xoyuTiSfUPaGzCdp3MWz5wjpqpeFQUC+xSc8m0I+9t4DfHf6Gv/AC0h3F2vHv1QRkV6ss/gBF6WFTpa1mbLlCSpBV2g5HazCPtNu4wtyaDGpQGTHsuAS394vIslQlrXiAKEk6DUctpPxhruSZveSrnSR06RXJnypSxMStWABWEKS2HIFjsMTDCzY6Uy1pSk4gnoswD6yukEwLfRTkljshpeOF1mvady9Tm2uTw0Yj20YKYU2U0eXinbX7iZyH6kxdKYH21+4mch+oRpi/cn7r/YLyOt3fZ0cokS7vs6OUSPUmoLvOPrvwiA5LBzB68Q+u/CPnCZeKsCVBO4acTtPgB5xwKxe16mp+pt02H22VQ/BsqrcCckt4/2gHa1srWgpUAUnXKB9S6sxqD5ERJlT2X3g+cdScGOPCPRz0uCOFKBS5RCsSX8CxHI7DFekqDLJCTs25ZDNoLpTiGX+mNEyxjM2A8tfyjV8imbpE+Y4MSLWKioYlDEAn18Q27xmzlhFyzJ/wBGws5SCyNQXILkk7SS3HKKNmWKoGaUpKghIUSkOyHIcto2+GKtu1Uy0HppMxKO8UnCHDjtBwP8ROivTR2vVvkvSLzpKdc+Izz0isLYmmbhzGeebBt/KF5eUwbCQx5jN/KC6LS+pGIAq0Tl9l8gTtiqxy/Q26jDF+8lp/T1D0y2wlksVKOWWpJ4RLQrp8qYZapeFSWcK4hwzEvlAtBl/RiBlOEwKCjmFIKWUngxAL+UUetuompKjoSFYn8TErpsK/ihRYca/iVLZtOauYOkUtISfUScKFB8wWzMBapISrEkMDsAyz3boNrqhUE5MBoNvN4EVVOpBI2Qdqn4SLxL+JVp6plEtrn4c9S0FJdczBwyjoCSNQ75wDFKp3Bg0mzThD5+UWS9ReMdJ8jnZVoyRNAmSmS4KlImLSSlKGAJJORWp/wwfqJyAsYCcCxiRiLlswQTtzBzjkkqYpwHbYwyGWYyhsprzlfRiaQDLASC2wEnXxMZ58c5paa59Df9Osie/r/wb8ce0TIrIU7MCXjeUEahucedqGvJx2mvJsKooW4n6iZyH6hG6ZVAQPtSsJkrDHMD9QhjD099yr6osob5Hu7vs6OUSJd32dHKJHoiQdeT99+ERzO9VRhqFPsAy4EBo6pbsl5r8BHKr8ySiqJ1CkJLcM0uPERzo17ev8nQ6H3cm/oBJ1eQoHVJyIGrf32iPM2qYMMyCW5FjFdScssxs48H2HdFdehz2Zb8tQeMOHVrJQ/eiillzq7DNAUEoUpKTmCoNqDqwJMdaq7yUtPPRTsy5hSAEIDDEWDkZax830k4gkpJB4cdkdS9E9jdNNNStPZk5JOxUw7R90F+ZEAlmhVu7fp4GS8FLIpFViujATU0pKgkAErSooU2wP0yD4PG65l7zUqVSz5XRTZSEulRcrThAUW8QWzyVAC8N4U1NsSqUpEyQh5S0ksFLmNjzHdwpHMGHw0tJJnBZElE6YyQo4QtWQSEh8zsDCJEKlrTfqjgF4qToqybKOXQqUAd6M8I55jzikuuZn4efIQyelCQU2pNG1eBWW4oD+PZhYtSzZqEpndGsS1HAlRSQkqA0BP+5RHqdd3vGqbNc61DoHb8vKKc2Zt3xhcpSR2gQ+hI3axWmDPODezB3tBqzZjKB3vBCbOQvIjl4xVuXY6qmqRK+z6y+CE6txOQ8Y7BLuxR4VShKlgqBBIzWP5kkuXEWXgpeeZ4Zx6kpcKi7MMhxeL89akhykgHQkEAltA8EbDoESLXEqcU4Zay6icKXSkqQSTvcQyelxSVSJWbkTX/AKFQb4B5feSXqcmqZrEEavBq79IaielLMkZrI7oZ/PTxhfIdTR0m6NnGTTupLKWcXHDsfdGGa+ydkZcriW0dLsallEaD+0AL61ASoBOsA5F6DKmYX1ghMpjVqBGbRdyqhcHOjXqBkSiGWTlF21auWulWE+sAPPEIN9TllDQFti7vQ0807kg/1JjZT28JG7qdDjd32dHKJEu77Ojl8hEiRQ82ufrPARzT0n0qvqpyQcKQpKlAOE5gpfcMzHSLaW03wEDJ/aBG+OTV9mZv6m+PI4aaOLUdJMW5SGfwB8It1tjLEpS1FLjhmW5QfmS8ExaNMKiMucarbH7OvkYb72dBZaa8ivZEvEpnYFSQ+5yA/wCcfSa6BVJRdFSS8S0Iwyw4DrP21E5akqMfNlIMIAGuvjHXD6bg3ZpSS22YAH8ExsRmi6U9q2UK64a7Ply61c4qmImylLTh0KlgrdTnEXMPt5rqmqn005KwnoFYi4JKhjQsAN90+cc3vN6TZlZIVJMlCErZziUpWRBy0GyKCPSDXS0olonkJAAT2EFWWwqIJMBb2Oakq9V/ph295lqteaSASgSxnsOAEj84fLfnibZk1bAvKfPPtBs+b5xxmnqlGoWuYSpaziUTtUdT5iHfrkiVRKkTQfrcaEkZsopyB8fhGcv3mhfNDlJP04Ofrs4KOYccYFXkokpwFIZyxbblDHTjfAu88ssht5+EVXxIt6FK7t4ZlHNMxCUlSk4WU7BJILhiM8hD96PFTJ1TPrD6x7BSEljjSlT5nIdmE+5l3E1cxYmGYMABGBIU5JIYudId7k0s6nrpkuXLWZQC8ldkKYABR2PDCRS3OmvUUr9la6+crApJcBlBnKUJGLkWeGn0p1hNNTBUspJU7n/5h/zIipfWnXOtLAJbLmCWkAkEOQM8v9ygp6UbKqPo0gKVLVLllnDhWPAEgknYQD4wNFk+YOaWLKGIls3jpdnzscseUI1TZn0edhzwqAKSdcxmObvDLdyu1R5cx/iEc3vS9GeT342ivatP2n4w63GmZkGFq06d9IIWTV9Dno8TjzamRJHT1VAEJF+J708zCcjr7yY0zrxKUHfhAG3bQKpSwdoH6hDLzSnpFx3u57Ojl8hGYl3fZ0cvlEjcoebXlPM8BFVVI0VbzVykVASBkUj5xsrKo9G41aF76BVap18Rvijvmn8hJvBTYKxW5QSrzDH8xAW8s3ChSd4y8YMXjnlSkKZlAM+8O4H5mKFpo6WUN/H5+MGTF7K+zfgYwX3RsUpQYcVRYQhmEako7Rc6a/44RtllzkYudKSyI9zknAFD7Jf/ADHkhhG6TmP9GuRgGUt8FmZMCsMwFnDHgYL1EsTKRaTqkBafvSyFfBx4wumYAkgF2Ylg4GbDEdm7OD9lKxYUnRWR5EEfOMq4rYj1OnTPEuXq3+7YA29Ul0DPJzo8HKBWHsnYG8g0FaS6kircLWqXMBdK0swSdQpJ1zH5wQt2Kqkp2wJcy9wo5wUWKFdmYBrh1BY7Qc/OOir9J9IzhZO5gQ/nkIW5/okqkE9HPkzOCwpB+BEVT6ObRH/RLVxSuU35tDXBVrHb3soT7xGZVfSVF1Y0qATmyEEMgHTQaxevHfOZWJCejwISXzLl2Zw2TsTG6m9HFoE5yZaOJmpHj2HMMNj+iPtYqqdi/klOARuK1ZtyAgbRq6xLTfoL18aMdHKWNimfgpL/ACECbJdJBHOHi8tAkidJSMk+qNzAFI8NIRqVbZGOZi4Tn5MWw0mmhzTThaQobc41zKExmyp/1Y4Rb6WE7VTTSFL92mgdNojhgZadCoSlqOwD9QhkxxQt5f7PM5D9SY1i6dLfzDuGu7vs6OXyiRLu+zo5RI7ZBSvDShU5/wCUfOKZkEhov28o9Ll3RA4TDHIzU+98gqa8Am37FxSlEDNIxDwzP5QuUxeWTtAf5/KHkqMJVRTdDOVL+zqPuK/1otitvhjPT3/EKWxcJK19LKVhTM7Sks7KVmcL6By7Zwp1t065ClYKfElzhIKSSkaFnjsl15wmyEOxwjCdTmkNnluYwX/4pB9UseBA/pOX5R0eHyT7fJPGz5wrLKrkAldPNSBqTKUwHNjG+wbv1VWAJaZyyT9kASgNO0vIAu0d9qLKmnssCCNUnBkcsxmDrugF6I1kUapW2ROmoI4uCM/EwMq81vy2CLP9Dq5VLOxTXnrQwQj1OypK8KlFip8LbBCzZOSxwIy3EHQ/CO9pB2xx61rMUK6YJaSQtRUAN5UXy5iMbW9F8NaemA7Sk9HPUNhLiGi5qErqEpVotKhrwf5RRvVZK8IXgIUM2I13iKV268JmILthI2tlofiYzh8lpfdLR2alpCkBKmUBodrbjv5xaCQOEBxKnNmvxDu3wixTLWj1nWPzhxy/mKbCOJ9IgTGqXVP9kiNwVFGiwoXgswJnFQb6zNuOh845/eWzOiX0iR2V58lbR46x0292QlqbeCfIgfGFK0ZHTSyg7dOChpHPt9uQib7KKt3VBSfB4LmSI0WFY6ZSSFq7RGS0vhSc+yp+O3SPQnmIzw5rfzDK062j2ZMDrfQ1PM5D9SYvmZFC3l/s0zkP1JjKPiX3M0NV3fZ0cvkIkS7vs6OXyESO2SaramATM9wiiJqY3XgT9d+EfOBgEcfN+4yNl0TkwOtVKCqWrohMUXSPBictuu7bG0y4vWpT9HIkE4hiC3KclArAIIOTEMPKNOmnd8kqmWrrVhExloCAoMG0Chvy3ZQ5RzEVmRTLUVKCQEPmolKcKXbLEWHCG+wLwCdSJmH10jCsbQsDQx0H5LoKVVKhTmYSRucgDwEJNx5qZNXaUsEBHTpUn8aTkkak5QPtG350+apCFEISWJG07fCGG7tHgOJnUdScz5mKrkBs6TsknLKOcWkozJyMKyhLs6SxcknWH6ungSlEvpsDxyu0wrpBhJHRzASCNRo3g/5QeK2DHJUrCqUlRKySM1a6+AMK9Td2VJqpilvgUcUtADHt5keBeGCVXdIqScjhU2u1wHO6LV7LNIQmclnQSFaHsKbMHgQPOK49d1b+ZCpz4CFnT1GWgIYZMkLcuw72+CKJk3aEDxMJ6b0pCEoVkditx2GLhvWoyCpQwqQyZjfZJGSn7p3xq9ANqCSMyOLR7SYW7Bqlzi7nCBtOT7uJhkAaKFkDrwU+OQr+XteWv5QnBYGZGmzfwjoJG/TdCLaVNhUtOZIOxhk7vnwhbLK75bK0izYNsS1omSlHNyB5N8YGYhA5K0InMlsTh2yzyc83gwJYivU13aYNGgzBA63lfs8zkP1Jgx9HEDbwoamm8h+pMLx8S+5Ghlu77Ojl8hEiXd9nRyiR2CCheL99+EfOBbwdvNT6LYlgxbdCnMtuSNZqRwJYxy8+OlbeirQTkpKlAbyB5loNX/s2aumT0KSoy1oJSnUo0Lb4WrKvDTCdLKp8sJCgSSrLLOGmqvrREN9KlZ7UrduYIjfpZaTbLScuprTKVJOYIUrhk+XMtHT62kly0mYn15ockEgKKmOIpdsXFoApqrOE0LM2lWA+RUw7Rcko0J4xm2b20y1smdLwp0Y5RrdOVss3warOocJI3GG2zUMBCxKt6kxOaiVme9BaVfCiT/5Mr3o1QBe15qsDCYlLjPV+Mc2tpE1UwCWGx5lTnXaTyGnMmGm0750ikKAmSCTkCFgnPbAA27TfxkecKZbpUtIq/JeskmXgBLkEOfEQ3WhgUVJXLUXSzsfVL6NthEFvU/8AGR5w0m+FKc01sgBtFE5Hm8T0++e4jkUq2wahKiEypi0O2JAdRSdC2oI5QUsuyymQszpKwsAJxzAEukH1QjXMEu7wwU18qUetXSDwCv7mBlv3tpF5IqJR5Kje/hZf0D92FhMlIGxx5QeCnEc+sK91LLJSqolgHNyrJ4Y5d+qBva5PviCHuEwlsPPwaFC99ICvUjGkZg5ukt/aCRvxZ/8A7Uj3xC9ea9FGtSDLqJRYF2UN43RlmTc8E14B9PZ8tCsXrK3nZyGgi4ZwgP8A87Tn/vl+ce025Tfx5fvQk1dPbKchJU7cYHW6p6eZnsH6kx5VbdN/Hl+cB7QtX6QoSZAKkkjEtiAQC+FL6h9sWx46dLgEdGu77OjlEixY9IUSUpOwRI6wF6ZLBDGAdXdCQsuUxiJEgaOpFP3YnUin7sSJEEk6kU/didSKfuxiJABnqRT92J1Ip+7EiQATqRT92J1Ip+7GIkAGepFP3YnUin7sYiQAZ6kU/didSKfuxIkAE6kU/didSKfuxiJABnqRT92J1Ip+7GIkAGepFP3YnUen7sYiQAZ6kU/di/Z13JMoulIeJEgALgRIkSJI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8197" name="Picture 6" descr="http://www.onlineseats.com/upload/sports/157_spt_157_spt_2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348038" y="4005263"/>
            <a:ext cx="21431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8" descr="http://t2.gstatic.com/images?q=tbn:ANd9GcSv7CiNZyI3eOApaQh5X4kDCAusnvAxQ6AGByAOkJ0WztFn3md5Tw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156325" y="3789363"/>
            <a:ext cx="23812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0" descr="http://grfx.cstv.com/photos/schools/scar/sports/m-golf/auto_mini/5910116.jpe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55650" y="2276475"/>
            <a:ext cx="7143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14" descr="http://grfx.cstv.com/photos/schools/scar/sports/w-golf/auto_mini/5932663.jpe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835150" y="2276475"/>
            <a:ext cx="7143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3302486" y="1628800"/>
            <a:ext cx="5373969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Deporte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F1986C6-6480-41EB-842A-C2CEE4D3808D}"/>
</file>

<file path=customXml/itemProps2.xml><?xml version="1.0" encoding="utf-8"?>
<ds:datastoreItem xmlns:ds="http://schemas.openxmlformats.org/officeDocument/2006/customXml" ds:itemID="{91ADD39C-FE61-43CA-9038-EC48B9514225}"/>
</file>

<file path=customXml/itemProps3.xml><?xml version="1.0" encoding="utf-8"?>
<ds:datastoreItem xmlns:ds="http://schemas.openxmlformats.org/officeDocument/2006/customXml" ds:itemID="{3F6BC557-CBA2-4E29-BBF1-25586F0975A4}"/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797</Words>
  <Application>Microsoft Office PowerPoint</Application>
  <PresentationFormat>Presentación en pantalla (4:3)</PresentationFormat>
  <Paragraphs>211</Paragraphs>
  <Slides>17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37</cp:revision>
  <dcterms:created xsi:type="dcterms:W3CDTF">2010-12-27T16:13:35Z</dcterms:created>
  <dcterms:modified xsi:type="dcterms:W3CDTF">2011-01-07T15:40:03Z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