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7" r:id="rId8"/>
    <p:sldId id="266" r:id="rId9"/>
    <p:sldId id="265" r:id="rId10"/>
    <p:sldId id="268" r:id="rId11"/>
    <p:sldId id="263" r:id="rId12"/>
    <p:sldId id="264" r:id="rId13"/>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3E4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8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678178F7-FA34-4AF7-B2A0-264027A7F6FA}"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16DCDFBA-E765-426F-8397-68D8B904CDEF}"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1C9CAC49-DA19-431C-9AC7-E7F7BA8C0B60}"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1B3219B0-0B9B-4370-BA99-85F48A832CF5}"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66B20F15-99D3-40F1-96C6-EBDC2A996836}"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2081898F-6A46-4AB4-99C0-12B0214136CB}"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386C2C37-2FE3-42DC-B34E-0569427B7FD6}"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EEEEFB23-D803-47EA-8CFB-C48EDC0076FA}"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69DAAB41-83EB-4597-8F87-81FC3DE43E66}"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04A0A09C-A06D-4218-A218-AB4B5262B67E}"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18B06916-CFA4-4923-9876-35503C8C2BB7}"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067FE05F-2B20-4654-8A03-9AE323251EE8}"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83A1AAA3-2EE2-4484-8192-6588980DACEF}"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BE5BAEA7-5024-4FA0-95A2-22531B729D02}" type="slidenum">
              <a:rPr lang="es-ES"/>
              <a:pPr>
                <a:defRPr/>
              </a:pPr>
              <a:t>‹Nº›</a:t>
            </a:fld>
            <a:endParaRPr lang="es-ES"/>
          </a:p>
        </p:txBody>
      </p:sp>
      <p:pic>
        <p:nvPicPr>
          <p:cNvPr id="5" name="Picture 2" descr="http://t3.gstatic.com/images?q=tbn:ANd9GcS7FCkxC10HrrSC8E2pO7wou-UksHjocAPSLHpnirLoVeUVo6Ye"/>
          <p:cNvPicPr>
            <a:picLocks noChangeAspect="1" noChangeArrowheads="1"/>
          </p:cNvPicPr>
          <p:nvPr userDrawn="1"/>
        </p:nvPicPr>
        <p:blipFill>
          <a:blip r:embed="rId2" cstate="print"/>
          <a:srcRect/>
          <a:stretch>
            <a:fillRect/>
          </a:stretch>
        </p:blipFill>
        <p:spPr bwMode="auto">
          <a:xfrm>
            <a:off x="0" y="0"/>
            <a:ext cx="1116013" cy="1141413"/>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9EA394F-5F68-469D-812A-3C45F62FB57B}"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19C54C57-6729-4084-A57C-7A04504C3565}"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5E337873-936D-4F7F-903F-5267330DE02A}"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ABB10A49-2323-494D-9F1E-7CCA255BD619}"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F33E232A-65CF-41EC-8376-A0D2262ABF69}"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9236391-3242-4627-97D0-94ED05C7CA99}"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E572F7FF-BBDA-4074-8546-580999D9C45F}"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485189B-4D17-4691-A09F-923B8075E0E7}"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E3E4F"/>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2449DDC-4FA8-4F58-BD60-95B51CE046E0}"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78D084EE-4990-43EC-9D8B-25E614776EBB}"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www.databasegolf.com/players/playerpage.htm" TargetMode="External"/><Relationship Id="rId13" Type="http://schemas.openxmlformats.org/officeDocument/2006/relationships/hyperlink" Target="http://www.databasegolf.com/players/playerpage.htm" TargetMode="External"/><Relationship Id="rId18" Type="http://schemas.openxmlformats.org/officeDocument/2006/relationships/hyperlink" Target="http://www.databasegolf.com/players/playerpage.htm" TargetMode="External"/><Relationship Id="rId3" Type="http://schemas.openxmlformats.org/officeDocument/2006/relationships/hyperlink" Target="http://www.databasegolf.com/players/playerpage.htm" TargetMode="External"/><Relationship Id="rId21" Type="http://schemas.openxmlformats.org/officeDocument/2006/relationships/hyperlink" Target="http://www.databasegolf.com/players/playerpage.htm" TargetMode="External"/><Relationship Id="rId7" Type="http://schemas.openxmlformats.org/officeDocument/2006/relationships/hyperlink" Target="http://www.databasegolf.com/players/playerpage.htm" TargetMode="External"/><Relationship Id="rId12" Type="http://schemas.openxmlformats.org/officeDocument/2006/relationships/hyperlink" Target="http://www.databasegolf.com/players/playerpage.htm" TargetMode="External"/><Relationship Id="rId17" Type="http://schemas.openxmlformats.org/officeDocument/2006/relationships/hyperlink" Target="http://www.databasegolf.com/players/playerpage.htm" TargetMode="External"/><Relationship Id="rId2" Type="http://schemas.openxmlformats.org/officeDocument/2006/relationships/hyperlink" Target="http://www.databasegolf.com/players/playerpage.htm" TargetMode="External"/><Relationship Id="rId16" Type="http://schemas.openxmlformats.org/officeDocument/2006/relationships/hyperlink" Target="http://www.databasegolf.com/players/playerpage.htm" TargetMode="External"/><Relationship Id="rId20" Type="http://schemas.openxmlformats.org/officeDocument/2006/relationships/hyperlink" Target="http://www.databasegolf.com/players/playerpage.htm" TargetMode="External"/><Relationship Id="rId1" Type="http://schemas.openxmlformats.org/officeDocument/2006/relationships/slideLayout" Target="../slideLayouts/slideLayout7.xml"/><Relationship Id="rId6" Type="http://schemas.openxmlformats.org/officeDocument/2006/relationships/hyperlink" Target="http://www.databasegolf.com/players/playerpage.htm" TargetMode="External"/><Relationship Id="rId11" Type="http://schemas.openxmlformats.org/officeDocument/2006/relationships/hyperlink" Target="http://www.databasegolf.com/players/playerpage.htm" TargetMode="External"/><Relationship Id="rId5" Type="http://schemas.openxmlformats.org/officeDocument/2006/relationships/hyperlink" Target="http://www.databasegolf.com/players/playerpage.htm" TargetMode="External"/><Relationship Id="rId15" Type="http://schemas.openxmlformats.org/officeDocument/2006/relationships/hyperlink" Target="http://www.databasegolf.com/players/playerpage.htm" TargetMode="External"/><Relationship Id="rId10" Type="http://schemas.openxmlformats.org/officeDocument/2006/relationships/hyperlink" Target="http://www.usc.edu/dentistry" TargetMode="External"/><Relationship Id="rId19" Type="http://schemas.openxmlformats.org/officeDocument/2006/relationships/hyperlink" Target="http://www.usc.edu/law" TargetMode="External"/><Relationship Id="rId4" Type="http://schemas.openxmlformats.org/officeDocument/2006/relationships/hyperlink" Target="http://www.usc.edu/pt" TargetMode="External"/><Relationship Id="rId9" Type="http://schemas.openxmlformats.org/officeDocument/2006/relationships/hyperlink" Target="http://www.usc.edu/accounting" TargetMode="External"/><Relationship Id="rId14" Type="http://schemas.openxmlformats.org/officeDocument/2006/relationships/hyperlink" Target="http://www.usc.edu/theatre" TargetMode="External"/><Relationship Id="rId22"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hyperlink" Target="http://www.usc.edu/communication" TargetMode="External"/><Relationship Id="rId13" Type="http://schemas.openxmlformats.org/officeDocument/2006/relationships/hyperlink" Target="http://www.usc.edu/gero" TargetMode="External"/><Relationship Id="rId3" Type="http://schemas.openxmlformats.org/officeDocument/2006/relationships/hyperlink" Target="http://www.usc.edu/pharmacy" TargetMode="External"/><Relationship Id="rId7" Type="http://schemas.openxmlformats.org/officeDocument/2006/relationships/hyperlink" Target="http://www.usc.edu/college" TargetMode="External"/><Relationship Id="rId12" Type="http://schemas.openxmlformats.org/officeDocument/2006/relationships/hyperlink" Target="http://www.usc.edu/ot" TargetMode="External"/><Relationship Id="rId17" Type="http://schemas.openxmlformats.org/officeDocument/2006/relationships/image" Target="../media/image1.jpeg"/><Relationship Id="rId2" Type="http://schemas.openxmlformats.org/officeDocument/2006/relationships/hyperlink" Target="http://www.usc.edu/socialwork" TargetMode="External"/><Relationship Id="rId16" Type="http://schemas.openxmlformats.org/officeDocument/2006/relationships/hyperlink" Target="http://www.usc.edu/cinema" TargetMode="External"/><Relationship Id="rId1" Type="http://schemas.openxmlformats.org/officeDocument/2006/relationships/slideLayout" Target="../slideLayouts/slideLayout7.xml"/><Relationship Id="rId6" Type="http://schemas.openxmlformats.org/officeDocument/2006/relationships/hyperlink" Target="http://www.usc.edu/finearts" TargetMode="External"/><Relationship Id="rId11" Type="http://schemas.openxmlformats.org/officeDocument/2006/relationships/hyperlink" Target="http://www.usc.edu/business" TargetMode="External"/><Relationship Id="rId5" Type="http://schemas.openxmlformats.org/officeDocument/2006/relationships/hyperlink" Target="http://www.usc.edu/music" TargetMode="External"/><Relationship Id="rId15" Type="http://schemas.openxmlformats.org/officeDocument/2006/relationships/hyperlink" Target="http://www.usc.edu/engineering" TargetMode="External"/><Relationship Id="rId10" Type="http://schemas.openxmlformats.org/officeDocument/2006/relationships/hyperlink" Target="http://www.usc.edu/sppd" TargetMode="External"/><Relationship Id="rId4" Type="http://schemas.openxmlformats.org/officeDocument/2006/relationships/hyperlink" Target="http://www.usc.edu/architecture" TargetMode="External"/><Relationship Id="rId9" Type="http://schemas.openxmlformats.org/officeDocument/2006/relationships/hyperlink" Target="http://www.usc.edu/education" TargetMode="External"/><Relationship Id="rId14" Type="http://schemas.openxmlformats.org/officeDocument/2006/relationships/hyperlink" Target="http://www.usc.edu/medicin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jpeg"/><Relationship Id="rId7" Type="http://schemas.openxmlformats.org/officeDocument/2006/relationships/image" Target="../media/image1.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619250" cy="1655763"/>
          </a:xfrm>
          <a:prstGeom prst="rect">
            <a:avLst/>
          </a:prstGeom>
          <a:noFill/>
          <a:ln w="9525">
            <a:noFill/>
            <a:miter lim="800000"/>
            <a:headEnd/>
            <a:tailEnd/>
          </a:ln>
        </p:spPr>
      </p:pic>
      <p:pic>
        <p:nvPicPr>
          <p:cNvPr id="2051" name="Picture 4" descr="http://www.mediabistro.com/unbeige/files/original/usc.jpg"/>
          <p:cNvPicPr>
            <a:picLocks noChangeAspect="1" noChangeArrowheads="1"/>
          </p:cNvPicPr>
          <p:nvPr/>
        </p:nvPicPr>
        <p:blipFill>
          <a:blip r:embed="rId3" cstate="print"/>
          <a:srcRect/>
          <a:stretch>
            <a:fillRect/>
          </a:stretch>
        </p:blipFill>
        <p:spPr bwMode="auto">
          <a:xfrm>
            <a:off x="2700338" y="1268413"/>
            <a:ext cx="3638550" cy="3810000"/>
          </a:xfrm>
          <a:prstGeom prst="rect">
            <a:avLst/>
          </a:prstGeom>
          <a:noFill/>
          <a:ln w="9525">
            <a:noFill/>
            <a:miter lim="800000"/>
            <a:headEnd/>
            <a:tailEnd/>
          </a:ln>
        </p:spPr>
      </p:pic>
      <p:sp>
        <p:nvSpPr>
          <p:cNvPr id="6" name="5 Rectángulo"/>
          <p:cNvSpPr/>
          <p:nvPr/>
        </p:nvSpPr>
        <p:spPr>
          <a:xfrm rot="10800000" flipV="1">
            <a:off x="895937" y="4783216"/>
            <a:ext cx="7352141" cy="1323439"/>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University</a:t>
            </a: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 of </a:t>
            </a:r>
            <a:r>
              <a:rPr lang="es-ES"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Southern</a:t>
            </a: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 California</a:t>
            </a:r>
          </a:p>
          <a:p>
            <a:pPr algn="ctr" fontAlgn="auto">
              <a:spcBef>
                <a:spcPts val="0"/>
              </a:spcBef>
              <a:spcAft>
                <a:spcPts val="0"/>
              </a:spcAft>
              <a:defRPr/>
            </a:pP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Los </a:t>
            </a:r>
            <a:r>
              <a:rPr lang="es-ES" sz="40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Angeles</a:t>
            </a:r>
            <a:r>
              <a:rPr lang="es-ES" sz="4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 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Rectángulo"/>
          <p:cNvSpPr>
            <a:spLocks noChangeArrowheads="1"/>
          </p:cNvSpPr>
          <p:nvPr/>
        </p:nvSpPr>
        <p:spPr bwMode="auto">
          <a:xfrm>
            <a:off x="755650" y="1628775"/>
            <a:ext cx="7920038" cy="3016250"/>
          </a:xfrm>
          <a:prstGeom prst="rect">
            <a:avLst/>
          </a:prstGeom>
          <a:noFill/>
          <a:ln w="9525">
            <a:noFill/>
            <a:miter lim="800000"/>
            <a:headEnd/>
            <a:tailEnd/>
          </a:ln>
        </p:spPr>
        <p:txBody>
          <a:bodyPr>
            <a:spAutoFit/>
          </a:bodyPr>
          <a:lstStyle/>
          <a:p>
            <a:r>
              <a:rPr lang="es-ES" sz="2800" b="1">
                <a:latin typeface="Calibri" pitchFamily="34" charset="0"/>
              </a:rPr>
              <a:t>Los Ángeles</a:t>
            </a:r>
            <a:r>
              <a:rPr lang="es-ES">
                <a:latin typeface="Calibri" pitchFamily="34" charset="0"/>
              </a:rPr>
              <a:t> es la ciudad mas extensa y poblada del estado de California.  Llamada de manera abreviada L.A., tiene una población aproximada de 4 millones de habitantes.</a:t>
            </a:r>
          </a:p>
          <a:p>
            <a:r>
              <a:rPr lang="es-ES">
                <a:latin typeface="Calibri" pitchFamily="34" charset="0"/>
              </a:rPr>
              <a:t> El principal aeropuerto de la ciudad es el </a:t>
            </a:r>
            <a:r>
              <a:rPr lang="es-ES" i="1">
                <a:latin typeface="Calibri" pitchFamily="34" charset="0"/>
              </a:rPr>
              <a:t>Aeropuerto Internacional de Los Ángeles</a:t>
            </a:r>
            <a:endParaRPr lang="es-ES">
              <a:latin typeface="Calibri" pitchFamily="34" charset="0"/>
            </a:endParaRPr>
          </a:p>
          <a:p>
            <a:r>
              <a:rPr lang="es-ES">
                <a:latin typeface="Calibri" pitchFamily="34" charset="0"/>
              </a:rPr>
              <a:t>La ciudad tiene un clima mediterráneo  o zona subtropical.  Generalmente el clima es templado y seco en todas las estaciones, con 325 días de luz solar al año. Las brisas del Océano Pacífico tienden a mantener a las comunidades de la costa de Los Ángeles más frescas en verano y templadas en invierno, que las del interior; en verano, puede llegar a haber diferencias de temperatura de 10 °C entre unas y otras.</a:t>
            </a:r>
          </a:p>
        </p:txBody>
      </p:sp>
      <p:pic>
        <p:nvPicPr>
          <p:cNvPr id="3075" name="Picture 2" descr="Archivo:Map of USA CA.svg"/>
          <p:cNvPicPr>
            <a:picLocks noChangeAspect="1" noChangeArrowheads="1"/>
          </p:cNvPicPr>
          <p:nvPr/>
        </p:nvPicPr>
        <p:blipFill>
          <a:blip r:embed="rId2" cstate="print"/>
          <a:srcRect/>
          <a:stretch>
            <a:fillRect/>
          </a:stretch>
        </p:blipFill>
        <p:spPr bwMode="auto">
          <a:xfrm>
            <a:off x="468313" y="4797425"/>
            <a:ext cx="2724150" cy="1771650"/>
          </a:xfrm>
          <a:prstGeom prst="rect">
            <a:avLst/>
          </a:prstGeom>
          <a:noFill/>
          <a:ln w="9525">
            <a:noFill/>
            <a:miter lim="800000"/>
            <a:headEnd/>
            <a:tailEnd/>
          </a:ln>
        </p:spPr>
      </p:pic>
      <p:pic>
        <p:nvPicPr>
          <p:cNvPr id="3076" name="Picture 4" descr="Archivo:LA County Incorporated Areas Los Angeles highlighted.svg"/>
          <p:cNvPicPr>
            <a:picLocks noChangeAspect="1" noChangeArrowheads="1"/>
          </p:cNvPicPr>
          <p:nvPr/>
        </p:nvPicPr>
        <p:blipFill>
          <a:blip r:embed="rId3" cstate="print"/>
          <a:srcRect/>
          <a:stretch>
            <a:fillRect/>
          </a:stretch>
        </p:blipFill>
        <p:spPr bwMode="auto">
          <a:xfrm>
            <a:off x="5940425" y="4508500"/>
            <a:ext cx="2519363" cy="2068513"/>
          </a:xfrm>
          <a:prstGeom prst="rect">
            <a:avLst/>
          </a:prstGeom>
          <a:noFill/>
          <a:ln w="9525">
            <a:noFill/>
            <a:miter lim="800000"/>
            <a:headEnd/>
            <a:tailEnd/>
          </a:ln>
        </p:spPr>
      </p:pic>
      <p:pic>
        <p:nvPicPr>
          <p:cNvPr id="3077" name="Picture 2" descr="http://t3.gstatic.com/images?q=tbn:ANd9GcS7FCkxC10HrrSC8E2pO7wou-UksHjocAPSLHpnirLoVeUVo6Ye"/>
          <p:cNvPicPr>
            <a:picLocks noChangeAspect="1" noChangeArrowheads="1"/>
          </p:cNvPicPr>
          <p:nvPr/>
        </p:nvPicPr>
        <p:blipFill>
          <a:blip r:embed="rId4" cstate="print"/>
          <a:srcRect/>
          <a:stretch>
            <a:fillRect/>
          </a:stretch>
        </p:blipFill>
        <p:spPr bwMode="auto">
          <a:xfrm>
            <a:off x="0" y="0"/>
            <a:ext cx="1116013" cy="1141413"/>
          </a:xfrm>
          <a:prstGeom prst="rect">
            <a:avLst/>
          </a:prstGeom>
          <a:noFill/>
          <a:ln w="9525">
            <a:noFill/>
            <a:miter lim="800000"/>
            <a:headEnd/>
            <a:tailEnd/>
          </a:ln>
        </p:spPr>
      </p:pic>
      <p:sp>
        <p:nvSpPr>
          <p:cNvPr id="6" name="5 Rectángulo"/>
          <p:cNvSpPr/>
          <p:nvPr/>
        </p:nvSpPr>
        <p:spPr>
          <a:xfrm>
            <a:off x="1593817" y="260648"/>
            <a:ext cx="5956375"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Información General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Rectángulo"/>
          <p:cNvSpPr>
            <a:spLocks noChangeArrowheads="1"/>
          </p:cNvSpPr>
          <p:nvPr/>
        </p:nvSpPr>
        <p:spPr bwMode="auto">
          <a:xfrm>
            <a:off x="539750" y="2133600"/>
            <a:ext cx="8280400" cy="3692525"/>
          </a:xfrm>
          <a:prstGeom prst="rect">
            <a:avLst/>
          </a:prstGeom>
          <a:noFill/>
          <a:ln w="9525">
            <a:noFill/>
            <a:miter lim="800000"/>
            <a:headEnd/>
            <a:tailEnd/>
          </a:ln>
        </p:spPr>
        <p:txBody>
          <a:bodyPr>
            <a:spAutoFit/>
          </a:bodyPr>
          <a:lstStyle/>
          <a:p>
            <a:r>
              <a:rPr lang="es-ES" dirty="0">
                <a:latin typeface="Calibri" pitchFamily="34" charset="0"/>
              </a:rPr>
              <a:t>La </a:t>
            </a:r>
            <a:r>
              <a:rPr lang="es-ES" b="1" dirty="0">
                <a:latin typeface="Calibri" pitchFamily="34" charset="0"/>
              </a:rPr>
              <a:t>Universidad del Sur de California</a:t>
            </a:r>
            <a:r>
              <a:rPr lang="es-ES" dirty="0">
                <a:latin typeface="Calibri" pitchFamily="34" charset="0"/>
              </a:rPr>
              <a:t> (en inglés  </a:t>
            </a:r>
            <a:r>
              <a:rPr lang="es-ES" i="1" dirty="0" err="1">
                <a:latin typeface="Calibri" pitchFamily="34" charset="0"/>
              </a:rPr>
              <a:t>University</a:t>
            </a:r>
            <a:r>
              <a:rPr lang="es-ES" i="1" dirty="0">
                <a:latin typeface="Calibri" pitchFamily="34" charset="0"/>
              </a:rPr>
              <a:t> of </a:t>
            </a:r>
            <a:r>
              <a:rPr lang="es-ES" i="1" dirty="0" err="1">
                <a:latin typeface="Calibri" pitchFamily="34" charset="0"/>
              </a:rPr>
              <a:t>Southern</a:t>
            </a:r>
            <a:r>
              <a:rPr lang="es-ES" i="1" dirty="0">
                <a:latin typeface="Calibri" pitchFamily="34" charset="0"/>
              </a:rPr>
              <a:t> California</a:t>
            </a:r>
            <a:r>
              <a:rPr lang="es-ES" dirty="0">
                <a:latin typeface="Calibri" pitchFamily="34" charset="0"/>
              </a:rPr>
              <a:t>, normalmente abreviado como </a:t>
            </a:r>
            <a:r>
              <a:rPr lang="es-ES" b="1" i="1" dirty="0">
                <a:latin typeface="Calibri" pitchFamily="34" charset="0"/>
              </a:rPr>
              <a:t>USC</a:t>
            </a:r>
            <a:r>
              <a:rPr lang="es-ES" dirty="0">
                <a:latin typeface="Calibri" pitchFamily="34" charset="0"/>
              </a:rPr>
              <a:t>, </a:t>
            </a:r>
            <a:r>
              <a:rPr lang="es-ES" i="1" dirty="0">
                <a:latin typeface="Calibri" pitchFamily="34" charset="0"/>
              </a:rPr>
              <a:t>SC</a:t>
            </a:r>
            <a:r>
              <a:rPr lang="es-ES" dirty="0">
                <a:latin typeface="Calibri" pitchFamily="34" charset="0"/>
              </a:rPr>
              <a:t> o </a:t>
            </a:r>
            <a:r>
              <a:rPr lang="es-ES" i="1" dirty="0" err="1">
                <a:latin typeface="Calibri" pitchFamily="34" charset="0"/>
              </a:rPr>
              <a:t>Southern</a:t>
            </a:r>
            <a:r>
              <a:rPr lang="es-ES" i="1" dirty="0">
                <a:latin typeface="Calibri" pitchFamily="34" charset="0"/>
              </a:rPr>
              <a:t> California</a:t>
            </a:r>
            <a:r>
              <a:rPr lang="es-ES" dirty="0">
                <a:latin typeface="Calibri" pitchFamily="34" charset="0"/>
              </a:rPr>
              <a:t>) es una universidad privada situada en el centro de Los </a:t>
            </a:r>
            <a:r>
              <a:rPr lang="es-ES" dirty="0" err="1">
                <a:latin typeface="Calibri" pitchFamily="34" charset="0"/>
              </a:rPr>
              <a:t>Angeles</a:t>
            </a:r>
            <a:r>
              <a:rPr lang="es-ES" dirty="0">
                <a:latin typeface="Calibri" pitchFamily="34" charset="0"/>
              </a:rPr>
              <a:t>. Fue fundada en 1880, lo que la convierte en la primera universidad privada de investigación en California. </a:t>
            </a:r>
          </a:p>
          <a:p>
            <a:r>
              <a:rPr lang="es-ES" dirty="0">
                <a:latin typeface="Calibri" pitchFamily="34" charset="0"/>
              </a:rPr>
              <a:t>USC es una de las universidades más selectivas del país. En 2006 solamente 2700 alumnos consiguieron matricularse, de entre 34000 que lo intentaron. Estando establecida en el centro de una ciudad cosmopolita, USC es una de las instituciones educativas más diversas, con estudiantes de los 50 estados </a:t>
            </a:r>
            <a:r>
              <a:rPr lang="es-ES" dirty="0" err="1">
                <a:latin typeface="Calibri" pitchFamily="34" charset="0"/>
              </a:rPr>
              <a:t>deEEUU</a:t>
            </a:r>
            <a:r>
              <a:rPr lang="es-ES" dirty="0">
                <a:latin typeface="Calibri" pitchFamily="34" charset="0"/>
              </a:rPr>
              <a:t>.  así como de más de 115 países.</a:t>
            </a:r>
          </a:p>
          <a:p>
            <a:r>
              <a:rPr lang="es-ES" dirty="0">
                <a:latin typeface="Calibri" pitchFamily="34" charset="0"/>
              </a:rPr>
              <a:t>Aparte de sus méritos académicos, USC es reconocida como una de las mejores universidades en el ámbito deportivo, contando en sus vitrinas con el segundo mayor número de títulos de campeonatos universitarios, con 106, así como 86 trofeos de la NCCA.  </a:t>
            </a:r>
          </a:p>
        </p:txBody>
      </p:sp>
      <p:sp>
        <p:nvSpPr>
          <p:cNvPr id="3" name="2 Rectángulo"/>
          <p:cNvSpPr/>
          <p:nvPr/>
        </p:nvSpPr>
        <p:spPr>
          <a:xfrm>
            <a:off x="3516936" y="764704"/>
            <a:ext cx="5087512" cy="707886"/>
          </a:xfrm>
          <a:prstGeom prst="rect">
            <a:avLst/>
          </a:prstGeom>
        </p:spPr>
        <p:txBody>
          <a:bodyPr>
            <a:spAutoFit/>
          </a:bodyPr>
          <a:lstStyle/>
          <a:p>
            <a:pPr algn="ctr" fontAlgn="auto">
              <a:spcBef>
                <a:spcPts val="0"/>
              </a:spcBef>
              <a:spcAft>
                <a:spcPts val="0"/>
              </a:spcAft>
              <a:defRPr/>
            </a:pPr>
            <a:r>
              <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La Universidad</a:t>
            </a:r>
          </a:p>
        </p:txBody>
      </p:sp>
      <p:pic>
        <p:nvPicPr>
          <p:cNvPr id="4100"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116013" cy="1141413"/>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Rectángulo"/>
          <p:cNvSpPr>
            <a:spLocks noChangeArrowheads="1"/>
          </p:cNvSpPr>
          <p:nvPr/>
        </p:nvSpPr>
        <p:spPr bwMode="auto">
          <a:xfrm>
            <a:off x="755650" y="1196975"/>
            <a:ext cx="7272338" cy="4400550"/>
          </a:xfrm>
          <a:prstGeom prst="rect">
            <a:avLst/>
          </a:prstGeom>
          <a:noFill/>
          <a:ln w="9525">
            <a:noFill/>
            <a:miter lim="800000"/>
            <a:headEnd/>
            <a:tailEnd/>
          </a:ln>
        </p:spPr>
        <p:txBody>
          <a:bodyPr>
            <a:spAutoFit/>
          </a:bodyPr>
          <a:lstStyle/>
          <a:p>
            <a:r>
              <a:rPr lang="en-US" sz="1400" b="1">
                <a:latin typeface="Calibri" pitchFamily="34" charset="0"/>
                <a:hlinkClick r:id="rId2"/>
              </a:rPr>
              <a:t>Letters, Arts and Sciences</a:t>
            </a:r>
            <a:r>
              <a:rPr lang="en-US" sz="1400">
                <a:latin typeface="Calibri" pitchFamily="34" charset="0"/>
                <a:hlinkClick r:id="rId2"/>
              </a:rPr>
              <a:t>USC College of Letters, Arts and Sciences</a:t>
            </a:r>
            <a:endParaRPr lang="en-US" sz="1400">
              <a:latin typeface="Calibri" pitchFamily="34" charset="0"/>
            </a:endParaRPr>
          </a:p>
          <a:p>
            <a:r>
              <a:rPr lang="en-US" sz="1400" b="1">
                <a:latin typeface="Calibri" pitchFamily="34" charset="0"/>
                <a:hlinkClick r:id="rId3"/>
              </a:rPr>
              <a:t>Accounting</a:t>
            </a:r>
            <a:r>
              <a:rPr lang="en-US" sz="1400">
                <a:latin typeface="Calibri" pitchFamily="34" charset="0"/>
                <a:hlinkClick r:id="rId3"/>
              </a:rPr>
              <a:t>USC Leventhal School of Accounting</a:t>
            </a:r>
            <a:endParaRPr lang="en-US" sz="1400">
              <a:latin typeface="Calibri" pitchFamily="34" charset="0"/>
            </a:endParaRPr>
          </a:p>
          <a:p>
            <a:r>
              <a:rPr lang="en-US" sz="1400" b="1">
                <a:latin typeface="Calibri" pitchFamily="34" charset="0"/>
                <a:hlinkClick r:id="rId4"/>
              </a:rPr>
              <a:t>Architecture</a:t>
            </a:r>
            <a:r>
              <a:rPr lang="en-US" sz="1400">
                <a:latin typeface="Calibri" pitchFamily="34" charset="0"/>
                <a:hlinkClick r:id="rId4"/>
              </a:rPr>
              <a:t>USC School of Architecture</a:t>
            </a:r>
            <a:endParaRPr lang="en-US" sz="1400">
              <a:latin typeface="Calibri" pitchFamily="34" charset="0"/>
            </a:endParaRPr>
          </a:p>
          <a:p>
            <a:r>
              <a:rPr lang="en-US" sz="1400" b="1">
                <a:latin typeface="Calibri" pitchFamily="34" charset="0"/>
                <a:hlinkClick r:id="rId5"/>
              </a:rPr>
              <a:t>Business</a:t>
            </a:r>
            <a:r>
              <a:rPr lang="en-US" sz="1400">
                <a:latin typeface="Calibri" pitchFamily="34" charset="0"/>
                <a:hlinkClick r:id="rId5"/>
              </a:rPr>
              <a:t>USC Marshall School of Business</a:t>
            </a:r>
            <a:endParaRPr lang="en-US" sz="1400">
              <a:latin typeface="Calibri" pitchFamily="34" charset="0"/>
            </a:endParaRPr>
          </a:p>
          <a:p>
            <a:r>
              <a:rPr lang="en-US" sz="1400" b="1">
                <a:latin typeface="Calibri" pitchFamily="34" charset="0"/>
                <a:hlinkClick r:id="rId6"/>
              </a:rPr>
              <a:t>Cinematic Arts</a:t>
            </a:r>
            <a:r>
              <a:rPr lang="en-US" sz="1400">
                <a:latin typeface="Calibri" pitchFamily="34" charset="0"/>
                <a:hlinkClick r:id="rId6"/>
              </a:rPr>
              <a:t>USC School of Cinematic Arts</a:t>
            </a:r>
            <a:endParaRPr lang="en-US" sz="1400">
              <a:latin typeface="Calibri" pitchFamily="34" charset="0"/>
            </a:endParaRPr>
          </a:p>
          <a:p>
            <a:r>
              <a:rPr lang="en-US" sz="1400" b="1">
                <a:latin typeface="Calibri" pitchFamily="34" charset="0"/>
                <a:hlinkClick r:id="rId7"/>
              </a:rPr>
              <a:t>Communication, Journalism</a:t>
            </a:r>
            <a:r>
              <a:rPr lang="en-US" sz="1400">
                <a:latin typeface="Calibri" pitchFamily="34" charset="0"/>
                <a:hlinkClick r:id="rId7"/>
              </a:rPr>
              <a:t>USC Annenberg School for Communication &amp; Journalism</a:t>
            </a:r>
            <a:endParaRPr lang="en-US" sz="1400">
              <a:latin typeface="Calibri" pitchFamily="34" charset="0"/>
            </a:endParaRPr>
          </a:p>
          <a:p>
            <a:r>
              <a:rPr lang="en-US" sz="1400" b="1">
                <a:latin typeface="Calibri" pitchFamily="34" charset="0"/>
                <a:hlinkClick r:id="rId8"/>
              </a:rPr>
              <a:t>Dentistry</a:t>
            </a:r>
            <a:r>
              <a:rPr lang="en-US" sz="1400">
                <a:latin typeface="Calibri" pitchFamily="34" charset="0"/>
                <a:hlinkClick r:id="rId8"/>
              </a:rPr>
              <a:t>Herman Ostrow School of Dentistry of USC</a:t>
            </a:r>
            <a:endParaRPr lang="en-US" sz="1400">
              <a:latin typeface="Calibri" pitchFamily="34" charset="0"/>
            </a:endParaRPr>
          </a:p>
          <a:p>
            <a:r>
              <a:rPr lang="en-US" sz="1400" b="1">
                <a:latin typeface="Calibri" pitchFamily="34" charset="0"/>
                <a:hlinkClick r:id="rId9"/>
              </a:rPr>
              <a:t>Education</a:t>
            </a:r>
            <a:r>
              <a:rPr lang="en-US" sz="1400">
                <a:latin typeface="Calibri" pitchFamily="34" charset="0"/>
                <a:hlinkClick r:id="rId9"/>
              </a:rPr>
              <a:t>USC Rossier School of Education</a:t>
            </a:r>
            <a:endParaRPr lang="en-US" sz="1400">
              <a:latin typeface="Calibri" pitchFamily="34" charset="0"/>
            </a:endParaRPr>
          </a:p>
          <a:p>
            <a:r>
              <a:rPr lang="en-US" sz="1400" b="1">
                <a:latin typeface="Calibri" pitchFamily="34" charset="0"/>
                <a:hlinkClick r:id="rId10"/>
              </a:rPr>
              <a:t>Engineering</a:t>
            </a:r>
            <a:r>
              <a:rPr lang="en-US" sz="1400">
                <a:latin typeface="Calibri" pitchFamily="34" charset="0"/>
                <a:hlinkClick r:id="rId10"/>
              </a:rPr>
              <a:t>USC Viterbi School of Engineering</a:t>
            </a:r>
            <a:endParaRPr lang="en-US" sz="1400">
              <a:latin typeface="Calibri" pitchFamily="34" charset="0"/>
            </a:endParaRPr>
          </a:p>
          <a:p>
            <a:r>
              <a:rPr lang="en-US" sz="1400" b="1">
                <a:latin typeface="Calibri" pitchFamily="34" charset="0"/>
                <a:hlinkClick r:id="rId11"/>
              </a:rPr>
              <a:t>Fine Arts</a:t>
            </a:r>
            <a:r>
              <a:rPr lang="en-US" sz="1400">
                <a:latin typeface="Calibri" pitchFamily="34" charset="0"/>
                <a:hlinkClick r:id="rId11"/>
              </a:rPr>
              <a:t>USC Roski School of Fine Arts</a:t>
            </a:r>
            <a:endParaRPr lang="en-US" sz="1400">
              <a:latin typeface="Calibri" pitchFamily="34" charset="0"/>
            </a:endParaRPr>
          </a:p>
          <a:p>
            <a:r>
              <a:rPr lang="en-US" sz="1400" b="1">
                <a:latin typeface="Calibri" pitchFamily="34" charset="0"/>
                <a:hlinkClick r:id="rId12"/>
              </a:rPr>
              <a:t>Gerontology</a:t>
            </a:r>
            <a:r>
              <a:rPr lang="en-US" sz="1400">
                <a:latin typeface="Calibri" pitchFamily="34" charset="0"/>
                <a:hlinkClick r:id="rId12"/>
              </a:rPr>
              <a:t>USC Davis School of Gerontology</a:t>
            </a:r>
            <a:endParaRPr lang="en-US" sz="1400">
              <a:latin typeface="Calibri" pitchFamily="34" charset="0"/>
            </a:endParaRPr>
          </a:p>
          <a:p>
            <a:r>
              <a:rPr lang="en-US" sz="1400" b="1">
                <a:latin typeface="Calibri" pitchFamily="34" charset="0"/>
                <a:hlinkClick r:id="rId13"/>
              </a:rPr>
              <a:t>Law</a:t>
            </a:r>
            <a:r>
              <a:rPr lang="en-US" sz="1400">
                <a:latin typeface="Calibri" pitchFamily="34" charset="0"/>
                <a:hlinkClick r:id="rId13"/>
              </a:rPr>
              <a:t>USC Gould School of Law</a:t>
            </a:r>
            <a:endParaRPr lang="en-US" sz="1400">
              <a:latin typeface="Calibri" pitchFamily="34" charset="0"/>
            </a:endParaRPr>
          </a:p>
          <a:p>
            <a:r>
              <a:rPr lang="en-US" sz="1400" b="1">
                <a:latin typeface="Calibri" pitchFamily="34" charset="0"/>
                <a:hlinkClick r:id="rId14"/>
              </a:rPr>
              <a:t>Medicine</a:t>
            </a:r>
            <a:r>
              <a:rPr lang="en-US" sz="1400">
                <a:latin typeface="Calibri" pitchFamily="34" charset="0"/>
                <a:hlinkClick r:id="rId14"/>
              </a:rPr>
              <a:t>Keck School of Medicine of USC</a:t>
            </a:r>
            <a:endParaRPr lang="en-US" sz="1400">
              <a:latin typeface="Calibri" pitchFamily="34" charset="0"/>
            </a:endParaRPr>
          </a:p>
          <a:p>
            <a:r>
              <a:rPr lang="en-US" sz="1400" b="1">
                <a:latin typeface="Calibri" pitchFamily="34" charset="0"/>
                <a:hlinkClick r:id="rId15"/>
              </a:rPr>
              <a:t>Music</a:t>
            </a:r>
            <a:r>
              <a:rPr lang="en-US" sz="1400">
                <a:latin typeface="Calibri" pitchFamily="34" charset="0"/>
                <a:hlinkClick r:id="rId15"/>
              </a:rPr>
              <a:t>USC Thornton School of Music</a:t>
            </a:r>
            <a:endParaRPr lang="en-US" sz="1400">
              <a:latin typeface="Calibri" pitchFamily="34" charset="0"/>
            </a:endParaRPr>
          </a:p>
          <a:p>
            <a:r>
              <a:rPr lang="en-US" sz="1400" b="1">
                <a:latin typeface="Calibri" pitchFamily="34" charset="0"/>
                <a:hlinkClick r:id="rId16"/>
              </a:rPr>
              <a:t>Occupational Therapy</a:t>
            </a:r>
            <a:r>
              <a:rPr lang="en-US" sz="1400">
                <a:latin typeface="Calibri" pitchFamily="34" charset="0"/>
                <a:hlinkClick r:id="rId16"/>
              </a:rPr>
              <a:t>Division of Occupational Science and Occupational Therapy</a:t>
            </a:r>
            <a:endParaRPr lang="en-US" sz="1400">
              <a:latin typeface="Calibri" pitchFamily="34" charset="0"/>
            </a:endParaRPr>
          </a:p>
          <a:p>
            <a:r>
              <a:rPr lang="en-US" sz="1400" b="1">
                <a:latin typeface="Calibri" pitchFamily="34" charset="0"/>
                <a:hlinkClick r:id="rId17"/>
              </a:rPr>
              <a:t>Pharmacy</a:t>
            </a:r>
            <a:r>
              <a:rPr lang="en-US" sz="1400">
                <a:latin typeface="Calibri" pitchFamily="34" charset="0"/>
                <a:hlinkClick r:id="rId17"/>
              </a:rPr>
              <a:t>USC School of Pharmacy</a:t>
            </a:r>
            <a:endParaRPr lang="en-US" sz="1400">
              <a:latin typeface="Calibri" pitchFamily="34" charset="0"/>
            </a:endParaRPr>
          </a:p>
          <a:p>
            <a:r>
              <a:rPr lang="en-US" sz="1400" b="1">
                <a:latin typeface="Calibri" pitchFamily="34" charset="0"/>
                <a:hlinkClick r:id="rId18"/>
              </a:rPr>
              <a:t>Physical Therapy</a:t>
            </a:r>
            <a:r>
              <a:rPr lang="en-US" sz="1400">
                <a:latin typeface="Calibri" pitchFamily="34" charset="0"/>
                <a:hlinkClick r:id="rId18"/>
              </a:rPr>
              <a:t>Division of Biokinesiology and Physical Therapy</a:t>
            </a:r>
            <a:endParaRPr lang="en-US" sz="1400">
              <a:latin typeface="Calibri" pitchFamily="34" charset="0"/>
            </a:endParaRPr>
          </a:p>
          <a:p>
            <a:r>
              <a:rPr lang="en-US" sz="1400" b="1">
                <a:latin typeface="Calibri" pitchFamily="34" charset="0"/>
                <a:hlinkClick r:id="rId19"/>
              </a:rPr>
              <a:t>Policy, Planning, and Development</a:t>
            </a:r>
            <a:r>
              <a:rPr lang="en-US" sz="1400">
                <a:latin typeface="Calibri" pitchFamily="34" charset="0"/>
                <a:hlinkClick r:id="rId19"/>
              </a:rPr>
              <a:t>USC School of Policy, Planning, and Development</a:t>
            </a:r>
            <a:endParaRPr lang="en-US" sz="1400">
              <a:latin typeface="Calibri" pitchFamily="34" charset="0"/>
            </a:endParaRPr>
          </a:p>
          <a:p>
            <a:r>
              <a:rPr lang="en-US" sz="1400" b="1">
                <a:latin typeface="Calibri" pitchFamily="34" charset="0"/>
                <a:hlinkClick r:id="rId20"/>
              </a:rPr>
              <a:t>Social Work</a:t>
            </a:r>
            <a:r>
              <a:rPr lang="en-US" sz="1400">
                <a:latin typeface="Calibri" pitchFamily="34" charset="0"/>
                <a:hlinkClick r:id="rId20"/>
              </a:rPr>
              <a:t>USC School of Social Work</a:t>
            </a:r>
            <a:endParaRPr lang="en-US" sz="1400">
              <a:latin typeface="Calibri" pitchFamily="34" charset="0"/>
            </a:endParaRPr>
          </a:p>
          <a:p>
            <a:r>
              <a:rPr lang="en-US" sz="1400" b="1">
                <a:latin typeface="Calibri" pitchFamily="34" charset="0"/>
                <a:hlinkClick r:id="rId21"/>
              </a:rPr>
              <a:t>Theatre</a:t>
            </a:r>
            <a:r>
              <a:rPr lang="en-US" sz="1400">
                <a:latin typeface="Calibri" pitchFamily="34" charset="0"/>
                <a:hlinkClick r:id="rId21"/>
              </a:rPr>
              <a:t>USC School of Theatre</a:t>
            </a:r>
            <a:endParaRPr lang="en-US" sz="1400">
              <a:latin typeface="Calibri" pitchFamily="34" charset="0"/>
            </a:endParaRPr>
          </a:p>
        </p:txBody>
      </p:sp>
      <p:pic>
        <p:nvPicPr>
          <p:cNvPr id="5123" name="Picture 2" descr="http://t3.gstatic.com/images?q=tbn:ANd9GcS7FCkxC10HrrSC8E2pO7wou-UksHjocAPSLHpnirLoVeUVo6Ye"/>
          <p:cNvPicPr>
            <a:picLocks noChangeAspect="1" noChangeArrowheads="1"/>
          </p:cNvPicPr>
          <p:nvPr/>
        </p:nvPicPr>
        <p:blipFill>
          <a:blip r:embed="rId22" cstate="print"/>
          <a:srcRect/>
          <a:stretch>
            <a:fillRect/>
          </a:stretch>
        </p:blipFill>
        <p:spPr bwMode="auto">
          <a:xfrm>
            <a:off x="0" y="0"/>
            <a:ext cx="1116013" cy="1141413"/>
          </a:xfrm>
          <a:prstGeom prst="rect">
            <a:avLst/>
          </a:prstGeom>
          <a:noFill/>
          <a:ln w="9525">
            <a:noFill/>
            <a:miter lim="800000"/>
            <a:headEnd/>
            <a:tailEnd/>
          </a:ln>
        </p:spPr>
      </p:pic>
      <p:sp>
        <p:nvSpPr>
          <p:cNvPr id="4" name="3 Rectángulo"/>
          <p:cNvSpPr/>
          <p:nvPr/>
        </p:nvSpPr>
        <p:spPr>
          <a:xfrm>
            <a:off x="3792684" y="548680"/>
            <a:ext cx="2867548" cy="369332"/>
          </a:xfrm>
          <a:prstGeom prst="rect">
            <a:avLst/>
          </a:prstGeom>
        </p:spPr>
        <p:txBody>
          <a:bodyPr>
            <a:spAutoFit/>
          </a:bodyPr>
          <a:lstStyle/>
          <a:p>
            <a:pPr algn="ctr" fontAlgn="auto">
              <a:spcBef>
                <a:spcPts val="0"/>
              </a:spcBef>
              <a:spcAft>
                <a:spcPts val="0"/>
              </a:spcAft>
              <a:defRPr/>
            </a:pPr>
            <a:r>
              <a:rPr lang="es-ES"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La Universidad/Facultades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116013" cy="1141413"/>
          </a:xfrm>
          <a:prstGeom prst="rect">
            <a:avLst/>
          </a:prstGeom>
          <a:noFill/>
          <a:ln w="9525">
            <a:noFill/>
            <a:miter lim="800000"/>
            <a:headEnd/>
            <a:tailEnd/>
          </a:ln>
        </p:spPr>
      </p:pic>
      <p:graphicFrame>
        <p:nvGraphicFramePr>
          <p:cNvPr id="3" name="2 Tabla"/>
          <p:cNvGraphicFramePr>
            <a:graphicFrameLocks noGrp="1"/>
          </p:cNvGraphicFramePr>
          <p:nvPr/>
        </p:nvGraphicFramePr>
        <p:xfrm>
          <a:off x="468313" y="1397000"/>
          <a:ext cx="8280920" cy="4840310"/>
        </p:xfrm>
        <a:graphic>
          <a:graphicData uri="http://schemas.openxmlformats.org/drawingml/2006/table">
            <a:tbl>
              <a:tblPr/>
              <a:tblGrid>
                <a:gridCol w="4140460"/>
                <a:gridCol w="4140460"/>
              </a:tblGrid>
              <a:tr h="29866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23</a:t>
                      </a:r>
                      <a:endParaRPr lang="es-ES" sz="120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Privada</a:t>
                      </a:r>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1880</a:t>
                      </a:r>
                    </a:p>
                  </a:txBody>
                  <a:tcPr marL="61576" marR="61576" marT="30788" marB="30788" anchor="ctr">
                    <a:lnL>
                      <a:noFill/>
                    </a:lnL>
                    <a:lnR>
                      <a:noFill/>
                    </a:lnR>
                    <a:lnT>
                      <a:noFill/>
                    </a:lnT>
                    <a:lnB>
                      <a:noFill/>
                    </a:lnB>
                  </a:tcPr>
                </a:tc>
              </a:tr>
              <a:tr h="743678">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$52.602</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Trimestral</a:t>
                      </a:r>
                      <a:endParaRPr lang="es-ES" sz="1200" dirty="0"/>
                    </a:p>
                  </a:txBody>
                  <a:tcPr marL="61576" marR="61576" marT="30788" marB="30788" anchor="ctr">
                    <a:lnL>
                      <a:noFill/>
                    </a:lnL>
                    <a:lnR>
                      <a:noFill/>
                    </a:lnR>
                    <a:lnT>
                      <a:noFill/>
                    </a:lnT>
                    <a:lnB>
                      <a:noFill/>
                    </a:lnB>
                  </a:tcPr>
                </a:tc>
              </a:tr>
              <a:tr h="400709">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16.751</a:t>
                      </a:r>
                      <a:endParaRPr lang="es-ES" sz="120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400709">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400709">
                <a:tc>
                  <a:txBody>
                    <a:bodyPr/>
                    <a:lstStyle/>
                    <a:p>
                      <a:pPr marL="0" marR="0" algn="ctr">
                        <a:spcBef>
                          <a:spcPts val="0"/>
                        </a:spcBef>
                        <a:spcAft>
                          <a:spcPts val="0"/>
                        </a:spcAft>
                      </a:pPr>
                      <a:r>
                        <a:rPr lang="es-ES" sz="1200" dirty="0" smtClean="0"/>
                        <a:t>SAT</a:t>
                      </a:r>
                      <a:r>
                        <a:rPr lang="es-ES" sz="1200" baseline="0" dirty="0" smtClean="0"/>
                        <a:t> (Matemáticas y Verbal)</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1360</a:t>
                      </a:r>
                      <a:endParaRPr lang="es-ES" sz="1200" dirty="0"/>
                    </a:p>
                  </a:txBody>
                  <a:tcPr marL="61576" marR="61576" marT="30788" marB="30788" anchor="ctr">
                    <a:lnL>
                      <a:noFill/>
                    </a:lnL>
                    <a:lnR>
                      <a:noFill/>
                    </a:lnR>
                    <a:lnT>
                      <a:noFill/>
                    </a:lnT>
                    <a:lnB>
                      <a:noFill/>
                    </a:lnB>
                  </a:tcPr>
                </a:tc>
              </a:tr>
              <a:tr h="400709">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Consultar.</a:t>
                      </a:r>
                    </a:p>
                  </a:txBody>
                  <a:tcPr marL="61576" marR="61576" marT="30788" marB="30788" anchor="ctr">
                    <a:lnL>
                      <a:noFill/>
                    </a:lnL>
                    <a:lnR>
                      <a:noFill/>
                    </a:lnR>
                    <a:lnT>
                      <a:noFill/>
                    </a:lnT>
                    <a:lnB>
                      <a:noFill/>
                    </a:lnB>
                  </a:tcPr>
                </a:tc>
              </a:tr>
              <a:tr h="495261">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10 de enero  2011</a:t>
                      </a:r>
                      <a:endParaRPr lang="es-ES" sz="120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$65</a:t>
                      </a:r>
                      <a:endParaRPr lang="es-ES" sz="120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24%</a:t>
                      </a:r>
                      <a:endParaRPr lang="es-ES" sz="1200" i="0" dirty="0"/>
                    </a:p>
                  </a:txBody>
                  <a:tcPr marL="61576" marR="61576" marT="30788" marB="30788" anchor="ctr">
                    <a:lnL>
                      <a:noFill/>
                    </a:lnL>
                    <a:lnR>
                      <a:noFill/>
                    </a:lnR>
                    <a:lnT>
                      <a:noFill/>
                    </a:lnT>
                    <a:lnB>
                      <a:noFill/>
                    </a:lnB>
                  </a:tcPr>
                </a:tc>
              </a:tr>
              <a:tr h="283312">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++Selectiva</a:t>
                      </a:r>
                      <a:endParaRPr lang="es-ES" sz="1200" dirty="0"/>
                    </a:p>
                  </a:txBody>
                  <a:tcPr marL="61576" marR="61576" marT="30788" marB="30788" anchor="ctr">
                    <a:lnL>
                      <a:noFill/>
                    </a:lnL>
                    <a:lnR>
                      <a:noFill/>
                    </a:lnR>
                    <a:lnT>
                      <a:noFill/>
                    </a:lnT>
                    <a:lnB>
                      <a:noFill/>
                    </a:lnB>
                  </a:tcPr>
                </a:tc>
              </a:tr>
            </a:tbl>
          </a:graphicData>
        </a:graphic>
      </p:graphicFrame>
      <p:sp>
        <p:nvSpPr>
          <p:cNvPr id="4" name="3 Rectángulo"/>
          <p:cNvSpPr/>
          <p:nvPr/>
        </p:nvSpPr>
        <p:spPr>
          <a:xfrm>
            <a:off x="1403647" y="332656"/>
            <a:ext cx="6571853" cy="707886"/>
          </a:xfrm>
          <a:prstGeom prst="rect">
            <a:avLst/>
          </a:prstGeom>
          <a:noFill/>
        </p:spPr>
        <p:txBody>
          <a:bodyPr>
            <a:spAutoFit/>
          </a:bodyPr>
          <a:lstStyle/>
          <a:p>
            <a:pPr algn="ctr" fontAlgn="auto">
              <a:spcBef>
                <a:spcPts val="0"/>
              </a:spcBef>
              <a:spcAft>
                <a:spcPts val="0"/>
              </a:spcAft>
              <a:defRPr/>
            </a:pPr>
            <a:r>
              <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Información Académica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116013" cy="1141413"/>
          </a:xfrm>
          <a:prstGeom prst="rect">
            <a:avLst/>
          </a:prstGeom>
          <a:noFill/>
          <a:ln w="9525">
            <a:noFill/>
            <a:miter lim="800000"/>
            <a:headEnd/>
            <a:tailEnd/>
          </a:ln>
        </p:spPr>
      </p:pic>
      <p:pic>
        <p:nvPicPr>
          <p:cNvPr id="6146" name="Picture 2" descr="http://graphics.ocsn.com/schools/usc/graphics/facilities/golf-image.jpg"/>
          <p:cNvPicPr>
            <a:picLocks noChangeAspect="1" noChangeArrowheads="1"/>
          </p:cNvPicPr>
          <p:nvPr/>
        </p:nvPicPr>
        <p:blipFill>
          <a:blip r:embed="rId3" cstate="print"/>
          <a:srcRect b="14321"/>
          <a:stretch>
            <a:fillRect/>
          </a:stretch>
        </p:blipFill>
        <p:spPr bwMode="auto">
          <a:xfrm>
            <a:off x="2555776" y="3068960"/>
            <a:ext cx="2941544" cy="1512168"/>
          </a:xfrm>
          <a:prstGeom prst="rect">
            <a:avLst/>
          </a:prstGeom>
          <a:noFill/>
        </p:spPr>
      </p:pic>
      <p:pic>
        <p:nvPicPr>
          <p:cNvPr id="8" name="7 Imagen"/>
          <p:cNvPicPr/>
          <p:nvPr/>
        </p:nvPicPr>
        <p:blipFill>
          <a:blip r:embed="rId4" cstate="print"/>
          <a:srcRect l="15199" t="16848" r="21771" b="40870"/>
          <a:stretch>
            <a:fillRect/>
          </a:stretch>
        </p:blipFill>
        <p:spPr bwMode="auto">
          <a:xfrm>
            <a:off x="2123728" y="4801921"/>
            <a:ext cx="4087821" cy="2056079"/>
          </a:xfrm>
          <a:prstGeom prst="rect">
            <a:avLst/>
          </a:prstGeom>
          <a:noFill/>
          <a:ln w="9525">
            <a:noFill/>
            <a:miter lim="800000"/>
            <a:headEnd/>
            <a:tailEnd/>
          </a:ln>
        </p:spPr>
      </p:pic>
      <p:pic>
        <p:nvPicPr>
          <p:cNvPr id="9" name="8 Imagen"/>
          <p:cNvPicPr/>
          <p:nvPr/>
        </p:nvPicPr>
        <p:blipFill>
          <a:blip r:embed="rId5" cstate="print"/>
          <a:srcRect l="33669" t="40109" r="22016" b="10543"/>
          <a:stretch>
            <a:fillRect/>
          </a:stretch>
        </p:blipFill>
        <p:spPr bwMode="auto">
          <a:xfrm>
            <a:off x="6228184" y="4149080"/>
            <a:ext cx="2915816" cy="2708920"/>
          </a:xfrm>
          <a:prstGeom prst="rect">
            <a:avLst/>
          </a:prstGeom>
          <a:noFill/>
          <a:ln w="9525">
            <a:noFill/>
            <a:miter lim="800000"/>
            <a:headEnd/>
            <a:tailEnd/>
          </a:ln>
        </p:spPr>
      </p:pic>
      <p:pic>
        <p:nvPicPr>
          <p:cNvPr id="10" name="9 Imagen"/>
          <p:cNvPicPr/>
          <p:nvPr/>
        </p:nvPicPr>
        <p:blipFill>
          <a:blip r:embed="rId6" cstate="print"/>
          <a:srcRect l="11611" t="16304" r="58138" b="7500"/>
          <a:stretch>
            <a:fillRect/>
          </a:stretch>
        </p:blipFill>
        <p:spPr bwMode="auto">
          <a:xfrm>
            <a:off x="0" y="2132856"/>
            <a:ext cx="1944216" cy="3672408"/>
          </a:xfrm>
          <a:prstGeom prst="rect">
            <a:avLst/>
          </a:prstGeom>
          <a:noFill/>
          <a:ln w="9525">
            <a:noFill/>
            <a:miter lim="800000"/>
            <a:headEnd/>
            <a:tailEnd/>
          </a:ln>
        </p:spPr>
      </p:pic>
      <p:pic>
        <p:nvPicPr>
          <p:cNvPr id="11" name="10 Imagen"/>
          <p:cNvPicPr/>
          <p:nvPr/>
        </p:nvPicPr>
        <p:blipFill>
          <a:blip r:embed="rId7" cstate="print"/>
          <a:srcRect l="11529" t="70000" r="57567" b="6957"/>
          <a:stretch>
            <a:fillRect/>
          </a:stretch>
        </p:blipFill>
        <p:spPr bwMode="auto">
          <a:xfrm>
            <a:off x="0" y="5737463"/>
            <a:ext cx="1944216" cy="1120537"/>
          </a:xfrm>
          <a:prstGeom prst="rect">
            <a:avLst/>
          </a:prstGeom>
          <a:noFill/>
          <a:ln w="9525">
            <a:noFill/>
            <a:miter lim="800000"/>
            <a:headEnd/>
            <a:tailEnd/>
          </a:ln>
        </p:spPr>
      </p:pic>
      <p:sp>
        <p:nvSpPr>
          <p:cNvPr id="12" name="11 Rectángulo"/>
          <p:cNvSpPr/>
          <p:nvPr/>
        </p:nvSpPr>
        <p:spPr>
          <a:xfrm>
            <a:off x="1403647" y="332656"/>
            <a:ext cx="6571853" cy="707886"/>
          </a:xfrm>
          <a:prstGeom prst="rect">
            <a:avLst/>
          </a:prstGeom>
          <a:noFill/>
        </p:spPr>
        <p:txBody>
          <a:bodyPr>
            <a:spAutoFit/>
          </a:bodyPr>
          <a:lstStyle/>
          <a:p>
            <a:pPr algn="ctr" fontAlgn="auto">
              <a:spcBef>
                <a:spcPts val="0"/>
              </a:spcBef>
              <a:spcAft>
                <a:spcPts val="0"/>
              </a:spcAft>
              <a:defRPr/>
            </a:pPr>
            <a:r>
              <a:rPr lang="es-E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Instalaciones</a:t>
            </a:r>
            <a:endPar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sp>
        <p:nvSpPr>
          <p:cNvPr id="13" name="4 Rectángulo"/>
          <p:cNvSpPr>
            <a:spLocks noChangeArrowheads="1"/>
          </p:cNvSpPr>
          <p:nvPr/>
        </p:nvSpPr>
        <p:spPr bwMode="auto">
          <a:xfrm>
            <a:off x="2051720" y="1484784"/>
            <a:ext cx="6480720" cy="584775"/>
          </a:xfrm>
          <a:prstGeom prst="rect">
            <a:avLst/>
          </a:prstGeom>
          <a:noFill/>
          <a:ln w="9525">
            <a:noFill/>
            <a:miter lim="800000"/>
            <a:headEnd/>
            <a:tailEnd/>
          </a:ln>
        </p:spPr>
        <p:txBody>
          <a:bodyPr wrap="square">
            <a:spAutoFit/>
          </a:bodyPr>
          <a:lstStyle/>
          <a:p>
            <a:pPr algn="just"/>
            <a:r>
              <a:rPr lang="es-ES" sz="1600" dirty="0" smtClean="0">
                <a:latin typeface="Calibri" pitchFamily="34" charset="0"/>
              </a:rPr>
              <a:t>USC cuenta con una zona de Juego Corto dentro del campus, pero no así de juego largo, teniendo acuerdo con 10 ca</a:t>
            </a:r>
            <a:r>
              <a:rPr lang="es-ES" sz="1600" dirty="0" smtClean="0">
                <a:latin typeface="Calibri" pitchFamily="34" charset="0"/>
              </a:rPr>
              <a:t>mpos en la zona de Los </a:t>
            </a:r>
            <a:r>
              <a:rPr lang="es-ES" sz="1600" dirty="0" err="1" smtClean="0">
                <a:latin typeface="Calibri" pitchFamily="34" charset="0"/>
              </a:rPr>
              <a:t>Angeles</a:t>
            </a:r>
            <a:r>
              <a:rPr lang="es-ES" sz="1600" dirty="0" smtClean="0">
                <a:latin typeface="Calibri" pitchFamily="34" charset="0"/>
              </a:rPr>
              <a:t>.</a:t>
            </a:r>
            <a:endParaRPr lang="es-ES" sz="1600" dirty="0">
              <a:latin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hris Zambri"/>
          <p:cNvPicPr>
            <a:picLocks noChangeAspect="1" noChangeArrowheads="1"/>
          </p:cNvPicPr>
          <p:nvPr/>
        </p:nvPicPr>
        <p:blipFill>
          <a:blip r:embed="rId2" cstate="print"/>
          <a:srcRect/>
          <a:stretch>
            <a:fillRect/>
          </a:stretch>
        </p:blipFill>
        <p:spPr bwMode="auto">
          <a:xfrm>
            <a:off x="539552" y="1628800"/>
            <a:ext cx="1000125" cy="1714500"/>
          </a:xfrm>
          <a:prstGeom prst="rect">
            <a:avLst/>
          </a:prstGeom>
          <a:noFill/>
          <a:ln w="9525">
            <a:noFill/>
            <a:miter lim="800000"/>
            <a:headEnd/>
            <a:tailEnd/>
          </a:ln>
        </p:spPr>
      </p:pic>
      <p:sp>
        <p:nvSpPr>
          <p:cNvPr id="5" name="5 CuadroTexto"/>
          <p:cNvSpPr txBox="1">
            <a:spLocks noChangeArrowheads="1"/>
          </p:cNvSpPr>
          <p:nvPr/>
        </p:nvSpPr>
        <p:spPr bwMode="auto">
          <a:xfrm>
            <a:off x="0" y="3356992"/>
            <a:ext cx="2303463" cy="2308324"/>
          </a:xfrm>
          <a:prstGeom prst="rect">
            <a:avLst/>
          </a:prstGeom>
          <a:noFill/>
          <a:ln w="9525">
            <a:noFill/>
            <a:miter lim="800000"/>
            <a:headEnd/>
            <a:tailEnd/>
          </a:ln>
        </p:spPr>
        <p:txBody>
          <a:bodyPr>
            <a:spAutoFit/>
          </a:bodyPr>
          <a:lstStyle/>
          <a:p>
            <a:pPr algn="ctr"/>
            <a:r>
              <a:rPr lang="es-ES" b="1" dirty="0">
                <a:latin typeface="Calibri" pitchFamily="34" charset="0"/>
              </a:rPr>
              <a:t>Chris </a:t>
            </a:r>
            <a:r>
              <a:rPr lang="es-ES" b="1" dirty="0" err="1" smtClean="0">
                <a:latin typeface="Calibri" pitchFamily="34" charset="0"/>
              </a:rPr>
              <a:t>Zambri</a:t>
            </a:r>
            <a:endParaRPr lang="es-ES" b="1" dirty="0" smtClean="0">
              <a:latin typeface="Calibri" pitchFamily="34" charset="0"/>
            </a:endParaRPr>
          </a:p>
          <a:p>
            <a:pPr algn="ctr"/>
            <a:endParaRPr lang="es-ES" b="1" dirty="0" smtClean="0">
              <a:latin typeface="Calibri" pitchFamily="34" charset="0"/>
            </a:endParaRPr>
          </a:p>
          <a:p>
            <a:pPr algn="ctr">
              <a:buFont typeface="Arial" pitchFamily="34" charset="0"/>
              <a:buChar char="•"/>
            </a:pPr>
            <a:r>
              <a:rPr lang="es-ES" b="1" dirty="0" err="1" smtClean="0">
                <a:latin typeface="Calibri" pitchFamily="34" charset="0"/>
              </a:rPr>
              <a:t>Men´s</a:t>
            </a:r>
            <a:r>
              <a:rPr lang="es-ES" b="1" dirty="0" smtClean="0">
                <a:latin typeface="Calibri" pitchFamily="34" charset="0"/>
              </a:rPr>
              <a:t> Head Coach</a:t>
            </a:r>
          </a:p>
          <a:p>
            <a:pPr algn="ctr">
              <a:buFont typeface="Arial" pitchFamily="34" charset="0"/>
              <a:buChar char="•"/>
            </a:pPr>
            <a:r>
              <a:rPr lang="es-ES" b="1" dirty="0" smtClean="0">
                <a:latin typeface="Calibri" pitchFamily="34" charset="0"/>
              </a:rPr>
              <a:t>Compitió entre el </a:t>
            </a:r>
            <a:r>
              <a:rPr lang="es-ES" b="1" dirty="0" err="1" smtClean="0">
                <a:latin typeface="Calibri" pitchFamily="34" charset="0"/>
              </a:rPr>
              <a:t>Nationwide</a:t>
            </a:r>
            <a:r>
              <a:rPr lang="es-ES" b="1" dirty="0" smtClean="0">
                <a:latin typeface="Calibri" pitchFamily="34" charset="0"/>
              </a:rPr>
              <a:t> y PGA Tour de 1997 a 2004</a:t>
            </a:r>
          </a:p>
          <a:p>
            <a:pPr algn="ctr">
              <a:buFont typeface="Arial" pitchFamily="34" charset="0"/>
              <a:buChar char="•"/>
            </a:pPr>
            <a:r>
              <a:rPr lang="es-ES" b="1" dirty="0" smtClean="0">
                <a:latin typeface="Calibri" pitchFamily="34" charset="0"/>
              </a:rPr>
              <a:t>Jugó los US Opens de 1995 y 1999</a:t>
            </a:r>
            <a:endParaRPr lang="es-ES" b="1" dirty="0">
              <a:latin typeface="Calibri" pitchFamily="34" charset="0"/>
            </a:endParaRPr>
          </a:p>
        </p:txBody>
      </p:sp>
      <p:sp>
        <p:nvSpPr>
          <p:cNvPr id="6" name="5 Rectángulo"/>
          <p:cNvSpPr/>
          <p:nvPr/>
        </p:nvSpPr>
        <p:spPr>
          <a:xfrm>
            <a:off x="1403647" y="332656"/>
            <a:ext cx="6571853" cy="707886"/>
          </a:xfrm>
          <a:prstGeom prst="rect">
            <a:avLst/>
          </a:prstGeom>
          <a:noFill/>
        </p:spPr>
        <p:txBody>
          <a:bodyPr>
            <a:spAutoFit/>
          </a:bodyPr>
          <a:lstStyle/>
          <a:p>
            <a:pPr algn="ctr" fontAlgn="auto">
              <a:spcBef>
                <a:spcPts val="0"/>
              </a:spcBef>
              <a:spcAft>
                <a:spcPts val="0"/>
              </a:spcAft>
              <a:defRPr/>
            </a:pPr>
            <a:r>
              <a:rPr lang="es-E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Equipo Técnico</a:t>
            </a:r>
            <a:endPar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pic>
        <p:nvPicPr>
          <p:cNvPr id="10" name="9 Imagen" descr="Kurt Schuette"/>
          <p:cNvPicPr/>
          <p:nvPr/>
        </p:nvPicPr>
        <p:blipFill>
          <a:blip r:embed="rId3" cstate="print"/>
          <a:srcRect/>
          <a:stretch>
            <a:fillRect/>
          </a:stretch>
        </p:blipFill>
        <p:spPr bwMode="auto">
          <a:xfrm>
            <a:off x="3707904" y="1628800"/>
            <a:ext cx="998855" cy="1707515"/>
          </a:xfrm>
          <a:prstGeom prst="rect">
            <a:avLst/>
          </a:prstGeom>
          <a:noFill/>
          <a:ln w="9525">
            <a:noFill/>
            <a:miter lim="800000"/>
            <a:headEnd/>
            <a:tailEnd/>
          </a:ln>
        </p:spPr>
      </p:pic>
      <p:sp>
        <p:nvSpPr>
          <p:cNvPr id="12" name="5 CuadroTexto"/>
          <p:cNvSpPr txBox="1">
            <a:spLocks noChangeArrowheads="1"/>
          </p:cNvSpPr>
          <p:nvPr/>
        </p:nvSpPr>
        <p:spPr bwMode="auto">
          <a:xfrm>
            <a:off x="3059832" y="3356992"/>
            <a:ext cx="2303463" cy="1754326"/>
          </a:xfrm>
          <a:prstGeom prst="rect">
            <a:avLst/>
          </a:prstGeom>
          <a:noFill/>
          <a:ln w="9525">
            <a:noFill/>
            <a:miter lim="800000"/>
            <a:headEnd/>
            <a:tailEnd/>
          </a:ln>
        </p:spPr>
        <p:txBody>
          <a:bodyPr>
            <a:spAutoFit/>
          </a:bodyPr>
          <a:lstStyle/>
          <a:p>
            <a:pPr algn="ctr"/>
            <a:r>
              <a:rPr lang="es-ES" b="1" dirty="0" err="1" smtClean="0">
                <a:latin typeface="Calibri" pitchFamily="34" charset="0"/>
              </a:rPr>
              <a:t>Kurt</a:t>
            </a:r>
            <a:r>
              <a:rPr lang="es-ES" b="1" dirty="0" smtClean="0">
                <a:latin typeface="Calibri" pitchFamily="34" charset="0"/>
              </a:rPr>
              <a:t> </a:t>
            </a:r>
            <a:r>
              <a:rPr lang="es-ES" b="1" dirty="0" err="1" smtClean="0">
                <a:latin typeface="Calibri" pitchFamily="34" charset="0"/>
              </a:rPr>
              <a:t>Schuette</a:t>
            </a:r>
            <a:endParaRPr lang="es-ES" b="1" dirty="0">
              <a:latin typeface="Calibri" pitchFamily="34" charset="0"/>
            </a:endParaRPr>
          </a:p>
          <a:p>
            <a:pPr algn="ctr"/>
            <a:endParaRPr lang="es-ES" b="1" dirty="0" smtClean="0">
              <a:latin typeface="Calibri" pitchFamily="34" charset="0"/>
            </a:endParaRPr>
          </a:p>
          <a:p>
            <a:pPr algn="ctr">
              <a:buFont typeface="Arial" pitchFamily="34" charset="0"/>
              <a:buChar char="•"/>
            </a:pPr>
            <a:r>
              <a:rPr lang="es-ES" b="1" dirty="0" smtClean="0">
                <a:latin typeface="Calibri" pitchFamily="34" charset="0"/>
              </a:rPr>
              <a:t> Director of Golf</a:t>
            </a:r>
          </a:p>
          <a:p>
            <a:pPr algn="ctr">
              <a:buFont typeface="Arial" pitchFamily="34" charset="0"/>
              <a:buChar char="•"/>
            </a:pPr>
            <a:r>
              <a:rPr lang="es-ES" b="1" dirty="0" smtClean="0">
                <a:latin typeface="Calibri" pitchFamily="34" charset="0"/>
              </a:rPr>
              <a:t>16 Temporadas</a:t>
            </a:r>
          </a:p>
          <a:p>
            <a:pPr algn="ctr">
              <a:buFont typeface="Arial" pitchFamily="34" charset="0"/>
              <a:buChar char="•"/>
            </a:pPr>
            <a:endParaRPr lang="es-ES" b="1" dirty="0" smtClean="0">
              <a:latin typeface="Calibri" pitchFamily="34" charset="0"/>
            </a:endParaRPr>
          </a:p>
          <a:p>
            <a:pPr algn="ctr">
              <a:buFont typeface="Arial" pitchFamily="34" charset="0"/>
              <a:buChar char="•"/>
            </a:pPr>
            <a:endParaRPr lang="es-ES" b="1" dirty="0" smtClean="0">
              <a:latin typeface="Calibri" pitchFamily="34" charset="0"/>
            </a:endParaRPr>
          </a:p>
        </p:txBody>
      </p:sp>
      <p:pic>
        <p:nvPicPr>
          <p:cNvPr id="24578" name="Picture 2" descr="Andrea Gaston"/>
          <p:cNvPicPr>
            <a:picLocks noChangeAspect="1" noChangeArrowheads="1"/>
          </p:cNvPicPr>
          <p:nvPr/>
        </p:nvPicPr>
        <p:blipFill>
          <a:blip r:embed="rId4" cstate="print"/>
          <a:srcRect/>
          <a:stretch>
            <a:fillRect/>
          </a:stretch>
        </p:blipFill>
        <p:spPr bwMode="auto">
          <a:xfrm>
            <a:off x="7028259" y="1700808"/>
            <a:ext cx="1000125" cy="1638300"/>
          </a:xfrm>
          <a:prstGeom prst="rect">
            <a:avLst/>
          </a:prstGeom>
          <a:noFill/>
        </p:spPr>
      </p:pic>
      <p:sp>
        <p:nvSpPr>
          <p:cNvPr id="15" name="5 CuadroTexto"/>
          <p:cNvSpPr txBox="1">
            <a:spLocks noChangeArrowheads="1"/>
          </p:cNvSpPr>
          <p:nvPr/>
        </p:nvSpPr>
        <p:spPr bwMode="auto">
          <a:xfrm>
            <a:off x="6300192" y="3356992"/>
            <a:ext cx="2303463" cy="3416320"/>
          </a:xfrm>
          <a:prstGeom prst="rect">
            <a:avLst/>
          </a:prstGeom>
          <a:noFill/>
          <a:ln w="9525">
            <a:noFill/>
            <a:miter lim="800000"/>
            <a:headEnd/>
            <a:tailEnd/>
          </a:ln>
        </p:spPr>
        <p:txBody>
          <a:bodyPr>
            <a:spAutoFit/>
          </a:bodyPr>
          <a:lstStyle/>
          <a:p>
            <a:pPr algn="ctr"/>
            <a:r>
              <a:rPr lang="es-ES" b="1" dirty="0" smtClean="0">
                <a:latin typeface="Calibri" pitchFamily="34" charset="0"/>
              </a:rPr>
              <a:t>Andrea </a:t>
            </a:r>
            <a:r>
              <a:rPr lang="es-ES" b="1" dirty="0" err="1" smtClean="0">
                <a:latin typeface="Calibri" pitchFamily="34" charset="0"/>
              </a:rPr>
              <a:t>Gaston</a:t>
            </a:r>
            <a:endParaRPr lang="es-ES" b="1" dirty="0" smtClean="0">
              <a:latin typeface="Calibri" pitchFamily="34" charset="0"/>
            </a:endParaRPr>
          </a:p>
          <a:p>
            <a:pPr algn="ctr"/>
            <a:endParaRPr lang="es-ES" b="1" dirty="0" smtClean="0">
              <a:latin typeface="Calibri" pitchFamily="34" charset="0"/>
            </a:endParaRPr>
          </a:p>
          <a:p>
            <a:pPr algn="ctr">
              <a:buFont typeface="Arial" pitchFamily="34" charset="0"/>
              <a:buChar char="•"/>
            </a:pPr>
            <a:r>
              <a:rPr lang="es-ES" b="1" dirty="0" err="1" smtClean="0">
                <a:latin typeface="Calibri" pitchFamily="34" charset="0"/>
              </a:rPr>
              <a:t>Women´s</a:t>
            </a:r>
            <a:r>
              <a:rPr lang="es-ES" b="1" dirty="0" smtClean="0">
                <a:latin typeface="Calibri" pitchFamily="34" charset="0"/>
              </a:rPr>
              <a:t> Head Coach</a:t>
            </a:r>
          </a:p>
          <a:p>
            <a:pPr algn="ctr">
              <a:buFont typeface="Arial" pitchFamily="34" charset="0"/>
              <a:buChar char="•"/>
            </a:pPr>
            <a:r>
              <a:rPr lang="es-ES" b="1" dirty="0" smtClean="0">
                <a:latin typeface="Calibri" pitchFamily="34" charset="0"/>
              </a:rPr>
              <a:t>13 Temporadas</a:t>
            </a:r>
          </a:p>
          <a:p>
            <a:pPr algn="ctr">
              <a:buFont typeface="Arial" pitchFamily="34" charset="0"/>
              <a:buChar char="•"/>
            </a:pPr>
            <a:r>
              <a:rPr lang="es-ES" b="1" dirty="0" smtClean="0">
                <a:latin typeface="Calibri" pitchFamily="34" charset="0"/>
              </a:rPr>
              <a:t>Ha entrenado a 8 jugadoras que han llegado al LPGA</a:t>
            </a:r>
          </a:p>
          <a:p>
            <a:pPr algn="ctr">
              <a:buFont typeface="Arial" pitchFamily="34" charset="0"/>
              <a:buChar char="•"/>
            </a:pPr>
            <a:r>
              <a:rPr lang="es-ES" b="1" dirty="0" smtClean="0">
                <a:latin typeface="Calibri" pitchFamily="34" charset="0"/>
              </a:rPr>
              <a:t>2 Campeonatos Nacionales 2003 &amp; 2008</a:t>
            </a:r>
          </a:p>
          <a:p>
            <a:pPr algn="ctr"/>
            <a:endParaRPr lang="es-ES" b="1" dirty="0" smtClean="0">
              <a:latin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00113" y="1341438"/>
          <a:ext cx="7632848" cy="4752528"/>
        </p:xfrm>
        <a:graphic>
          <a:graphicData uri="http://schemas.openxmlformats.org/drawingml/2006/table">
            <a:tbl>
              <a:tblPr/>
              <a:tblGrid>
                <a:gridCol w="4579706"/>
                <a:gridCol w="3053142"/>
              </a:tblGrid>
              <a:tr h="297033">
                <a:tc>
                  <a:txBody>
                    <a:bodyPr/>
                    <a:lstStyle/>
                    <a:p>
                      <a:r>
                        <a:rPr lang="es-ES" sz="1400" dirty="0" smtClean="0">
                          <a:solidFill>
                            <a:srgbClr val="000000"/>
                          </a:solidFill>
                        </a:rPr>
                        <a:t>Jugador</a:t>
                      </a:r>
                      <a:endParaRPr lang="es-ES" sz="1400" dirty="0">
                        <a:solidFill>
                          <a:srgbClr val="000000"/>
                        </a:solidFill>
                      </a:endParaRPr>
                    </a:p>
                  </a:txBody>
                  <a:tcPr marL="8247" marR="8247" marT="8247" marB="8247" anchor="ctr">
                    <a:lnL>
                      <a:noFill/>
                    </a:lnL>
                    <a:lnR>
                      <a:noFill/>
                    </a:lnR>
                    <a:lnT>
                      <a:noFill/>
                    </a:lnT>
                    <a:lnB>
                      <a:noFill/>
                    </a:lnB>
                    <a:solidFill>
                      <a:srgbClr val="EAEAEA"/>
                    </a:solidFill>
                  </a:tcPr>
                </a:tc>
                <a:tc>
                  <a:txBody>
                    <a:bodyPr/>
                    <a:lstStyle/>
                    <a:p>
                      <a:pPr algn="ctr"/>
                      <a:r>
                        <a:rPr lang="es-ES" sz="1400" dirty="0" smtClean="0">
                          <a:solidFill>
                            <a:srgbClr val="000000"/>
                          </a:solidFill>
                        </a:rPr>
                        <a:t>Años</a:t>
                      </a:r>
                      <a:r>
                        <a:rPr lang="es-ES" sz="1400" baseline="0" dirty="0" smtClean="0">
                          <a:solidFill>
                            <a:srgbClr val="000000"/>
                          </a:solidFill>
                        </a:rPr>
                        <a:t> en </a:t>
                      </a:r>
                      <a:r>
                        <a:rPr lang="es-ES" sz="1400" dirty="0" smtClean="0">
                          <a:solidFill>
                            <a:srgbClr val="000000"/>
                          </a:solidFill>
                        </a:rPr>
                        <a:t> </a:t>
                      </a:r>
                      <a:r>
                        <a:rPr lang="es-ES" sz="1400" dirty="0">
                          <a:solidFill>
                            <a:srgbClr val="000000"/>
                          </a:solidFill>
                        </a:rPr>
                        <a:t>PGA</a:t>
                      </a:r>
                    </a:p>
                  </a:txBody>
                  <a:tcPr marL="8247" marR="8247" marT="8247" marB="8247" anchor="ctr">
                    <a:lnL>
                      <a:noFill/>
                    </a:lnL>
                    <a:lnR>
                      <a:noFill/>
                    </a:lnR>
                    <a:lnT>
                      <a:noFill/>
                    </a:lnT>
                    <a:lnB>
                      <a:noFill/>
                    </a:lnB>
                    <a:solidFill>
                      <a:srgbClr val="EAEAEA"/>
                    </a:solidFill>
                  </a:tcPr>
                </a:tc>
              </a:tr>
              <a:tr h="297033">
                <a:tc>
                  <a:txBody>
                    <a:bodyPr/>
                    <a:lstStyle/>
                    <a:p>
                      <a:r>
                        <a:rPr lang="es-ES" sz="1400">
                          <a:solidFill>
                            <a:srgbClr val="000000"/>
                          </a:solidFill>
                          <a:hlinkClick r:id="rId2"/>
                        </a:rPr>
                        <a:t>Flannery, John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1988 - 1996</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3"/>
                        </a:rPr>
                        <a:t>Geiberger, Al</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1970 - 1998</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4"/>
                        </a:rPr>
                        <a:t>Hart, Jeff</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1979 - 2005</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5"/>
                        </a:rPr>
                        <a:t>Henninger, Brian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1993 - 2007</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6"/>
                        </a:rPr>
                        <a:t>Jacobs, John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1970 - 2003</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7"/>
                        </a:rPr>
                        <a:t>Pfeil, Mark</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1973 - 2001</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8"/>
                        </a:rPr>
                        <a:t>Randolph, Sam</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1982 - 2006</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9"/>
                        </a:rPr>
                        <a:t>Sills, Tony</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1976 - 2000</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0"/>
                        </a:rPr>
                        <a:t>Simpson, Scott</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1975 - 2007</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1"/>
                        </a:rPr>
                        <a:t>Stadler, Craig</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1973 - 2007</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2"/>
                        </a:rPr>
                        <a:t>Stadler, Kevin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2002 - 2008</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3"/>
                        </a:rPr>
                        <a:t>Stockton, Dave</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1970 - 2001</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4"/>
                        </a:rPr>
                        <a:t>Stockton, Dave</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1990 - 2004</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5"/>
                        </a:rPr>
                        <a:t>Tambellini, Roger</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a:solidFill>
                            <a:srgbClr val="000000"/>
                          </a:solidFill>
                        </a:rPr>
                        <a:t>2004 - 2006</a:t>
                      </a:r>
                    </a:p>
                  </a:txBody>
                  <a:tcPr marL="8247" marR="8247" marT="8247" marB="8247" anchor="ctr">
                    <a:lnL>
                      <a:noFill/>
                    </a:lnL>
                    <a:lnR>
                      <a:noFill/>
                    </a:lnR>
                    <a:lnT>
                      <a:noFill/>
                    </a:lnT>
                    <a:lnB>
                      <a:noFill/>
                    </a:lnB>
                    <a:solidFill>
                      <a:srgbClr val="FFFFFF"/>
                    </a:solidFill>
                  </a:tcPr>
                </a:tc>
              </a:tr>
              <a:tr h="297033">
                <a:tc>
                  <a:txBody>
                    <a:bodyPr/>
                    <a:lstStyle/>
                    <a:p>
                      <a:r>
                        <a:rPr lang="es-ES" sz="1400">
                          <a:solidFill>
                            <a:srgbClr val="000000"/>
                          </a:solidFill>
                          <a:hlinkClick r:id="rId16"/>
                        </a:rPr>
                        <a:t>Tapie, Alan</a:t>
                      </a:r>
                      <a:endParaRPr lang="es-ES" sz="1400">
                        <a:solidFill>
                          <a:srgbClr val="000000"/>
                        </a:solidFill>
                      </a:endParaRPr>
                    </a:p>
                  </a:txBody>
                  <a:tcPr marL="8247" marR="8247" marT="8247" marB="8247" anchor="ctr">
                    <a:lnL>
                      <a:noFill/>
                    </a:lnL>
                    <a:lnR>
                      <a:noFill/>
                    </a:lnR>
                    <a:lnT>
                      <a:noFill/>
                    </a:lnT>
                    <a:lnB>
                      <a:noFill/>
                    </a:lnB>
                    <a:solidFill>
                      <a:srgbClr val="FFFFFF"/>
                    </a:solidFill>
                  </a:tcPr>
                </a:tc>
                <a:tc>
                  <a:txBody>
                    <a:bodyPr/>
                    <a:lstStyle/>
                    <a:p>
                      <a:pPr algn="ctr"/>
                      <a:r>
                        <a:rPr lang="es-ES" sz="1400" dirty="0">
                          <a:solidFill>
                            <a:srgbClr val="000000"/>
                          </a:solidFill>
                        </a:rPr>
                        <a:t>1974 - 1989</a:t>
                      </a:r>
                    </a:p>
                  </a:txBody>
                  <a:tcPr marL="8247" marR="8247" marT="8247" marB="8247" anchor="ctr">
                    <a:lnL>
                      <a:noFill/>
                    </a:lnL>
                    <a:lnR>
                      <a:noFill/>
                    </a:lnR>
                    <a:lnT>
                      <a:noFill/>
                    </a:lnT>
                    <a:lnB>
                      <a:noFill/>
                    </a:lnB>
                    <a:solidFill>
                      <a:srgbClr val="FFFFFF"/>
                    </a:solidFill>
                  </a:tcPr>
                </a:tc>
              </a:tr>
            </a:tbl>
          </a:graphicData>
        </a:graphic>
      </p:graphicFrame>
      <p:sp>
        <p:nvSpPr>
          <p:cNvPr id="8227"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pic>
        <p:nvPicPr>
          <p:cNvPr id="8228" name="Picture 2" descr="http://t3.gstatic.com/images?q=tbn:ANd9GcS7FCkxC10HrrSC8E2pO7wou-UksHjocAPSLHpnirLoVeUVo6Ye"/>
          <p:cNvPicPr>
            <a:picLocks noChangeAspect="1" noChangeArrowheads="1"/>
          </p:cNvPicPr>
          <p:nvPr/>
        </p:nvPicPr>
        <p:blipFill>
          <a:blip r:embed="rId17" cstate="print"/>
          <a:srcRect/>
          <a:stretch>
            <a:fillRect/>
          </a:stretch>
        </p:blipFill>
        <p:spPr bwMode="auto">
          <a:xfrm>
            <a:off x="0" y="0"/>
            <a:ext cx="1116013" cy="1141413"/>
          </a:xfrm>
          <a:prstGeom prst="rect">
            <a:avLst/>
          </a:prstGeom>
          <a:noFill/>
          <a:ln w="9525">
            <a:noFill/>
            <a:miter lim="800000"/>
            <a:headEnd/>
            <a:tailEnd/>
          </a:ln>
        </p:spPr>
      </p:pic>
      <p:sp>
        <p:nvSpPr>
          <p:cNvPr id="5" name="4 Rectángulo"/>
          <p:cNvSpPr/>
          <p:nvPr/>
        </p:nvSpPr>
        <p:spPr>
          <a:xfrm>
            <a:off x="2399517" y="332656"/>
            <a:ext cx="4344972"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Jugadores PGA</a:t>
            </a:r>
          </a:p>
        </p:txBody>
      </p:sp>
      <p:sp>
        <p:nvSpPr>
          <p:cNvPr id="6" name="5 CuadroTexto"/>
          <p:cNvSpPr txBox="1"/>
          <p:nvPr/>
        </p:nvSpPr>
        <p:spPr>
          <a:xfrm rot="1716844">
            <a:off x="6444208" y="764704"/>
            <a:ext cx="2376264"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s-ES" dirty="0" smtClean="0"/>
              <a:t>Antiguos Alumnos</a:t>
            </a:r>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Rectángulo"/>
          <p:cNvSpPr>
            <a:spLocks noChangeArrowheads="1"/>
          </p:cNvSpPr>
          <p:nvPr/>
        </p:nvSpPr>
        <p:spPr bwMode="auto">
          <a:xfrm>
            <a:off x="827088" y="2492375"/>
            <a:ext cx="7489825" cy="3416320"/>
          </a:xfrm>
          <a:prstGeom prst="rect">
            <a:avLst/>
          </a:prstGeom>
          <a:noFill/>
          <a:ln w="9525">
            <a:noFill/>
            <a:miter lim="800000"/>
            <a:headEnd/>
            <a:tailEnd/>
          </a:ln>
        </p:spPr>
        <p:txBody>
          <a:bodyPr>
            <a:spAutoFit/>
          </a:bodyPr>
          <a:lstStyle/>
          <a:p>
            <a:r>
              <a:rPr lang="es-ES" dirty="0">
                <a:latin typeface="Calibri" pitchFamily="34" charset="0"/>
              </a:rPr>
              <a:t>Nicole </a:t>
            </a:r>
            <a:r>
              <a:rPr lang="es-ES" dirty="0" err="1" smtClean="0">
                <a:latin typeface="Calibri" pitchFamily="34" charset="0"/>
              </a:rPr>
              <a:t>Castrale</a:t>
            </a:r>
            <a:endParaRPr lang="es-ES" dirty="0">
              <a:latin typeface="Calibri" pitchFamily="34" charset="0"/>
            </a:endParaRPr>
          </a:p>
          <a:p>
            <a:r>
              <a:rPr lang="es-ES" dirty="0">
                <a:latin typeface="Calibri" pitchFamily="34" charset="0"/>
              </a:rPr>
              <a:t>Irene </a:t>
            </a:r>
            <a:r>
              <a:rPr lang="es-ES" dirty="0" err="1" smtClean="0">
                <a:latin typeface="Calibri" pitchFamily="34" charset="0"/>
              </a:rPr>
              <a:t>Cho</a:t>
            </a:r>
            <a:endParaRPr lang="es-ES" dirty="0">
              <a:latin typeface="Calibri" pitchFamily="34" charset="0"/>
            </a:endParaRPr>
          </a:p>
          <a:p>
            <a:r>
              <a:rPr lang="es-ES" dirty="0" err="1">
                <a:latin typeface="Calibri" pitchFamily="34" charset="0"/>
              </a:rPr>
              <a:t>Tanya</a:t>
            </a:r>
            <a:r>
              <a:rPr lang="es-ES" dirty="0">
                <a:latin typeface="Calibri" pitchFamily="34" charset="0"/>
              </a:rPr>
              <a:t> </a:t>
            </a:r>
            <a:r>
              <a:rPr lang="es-ES" dirty="0" err="1" smtClean="0">
                <a:latin typeface="Calibri" pitchFamily="34" charset="0"/>
              </a:rPr>
              <a:t>Dergal</a:t>
            </a:r>
            <a:endParaRPr lang="es-ES" dirty="0">
              <a:latin typeface="Calibri" pitchFamily="34" charset="0"/>
            </a:endParaRPr>
          </a:p>
          <a:p>
            <a:r>
              <a:rPr lang="es-ES" dirty="0" err="1">
                <a:latin typeface="Calibri" pitchFamily="34" charset="0"/>
              </a:rPr>
              <a:t>Candie</a:t>
            </a:r>
            <a:r>
              <a:rPr lang="es-ES" dirty="0">
                <a:latin typeface="Calibri" pitchFamily="34" charset="0"/>
              </a:rPr>
              <a:t> Kung </a:t>
            </a:r>
          </a:p>
          <a:p>
            <a:r>
              <a:rPr lang="es-ES" dirty="0" err="1">
                <a:latin typeface="Calibri" pitchFamily="34" charset="0"/>
              </a:rPr>
              <a:t>Jill</a:t>
            </a:r>
            <a:r>
              <a:rPr lang="es-ES" dirty="0">
                <a:latin typeface="Calibri" pitchFamily="34" charset="0"/>
              </a:rPr>
              <a:t> </a:t>
            </a:r>
            <a:r>
              <a:rPr lang="es-ES" dirty="0" err="1">
                <a:latin typeface="Calibri" pitchFamily="34" charset="0"/>
              </a:rPr>
              <a:t>McGill</a:t>
            </a:r>
            <a:r>
              <a:rPr lang="es-ES" dirty="0">
                <a:latin typeface="Calibri" pitchFamily="34" charset="0"/>
              </a:rPr>
              <a:t> </a:t>
            </a:r>
            <a:r>
              <a:rPr lang="es-ES" dirty="0" smtClean="0">
                <a:latin typeface="Calibri" pitchFamily="34" charset="0"/>
              </a:rPr>
              <a:t> </a:t>
            </a:r>
            <a:endParaRPr lang="es-ES" dirty="0">
              <a:latin typeface="Calibri" pitchFamily="34" charset="0"/>
            </a:endParaRPr>
          </a:p>
          <a:p>
            <a:r>
              <a:rPr lang="es-ES" dirty="0">
                <a:latin typeface="Calibri" pitchFamily="34" charset="0"/>
              </a:rPr>
              <a:t>Paola </a:t>
            </a:r>
            <a:r>
              <a:rPr lang="es-ES" dirty="0" smtClean="0">
                <a:latin typeface="Calibri" pitchFamily="34" charset="0"/>
              </a:rPr>
              <a:t>Moreno</a:t>
            </a:r>
            <a:endParaRPr lang="es-ES" dirty="0">
              <a:latin typeface="Calibri" pitchFamily="34" charset="0"/>
            </a:endParaRPr>
          </a:p>
          <a:p>
            <a:r>
              <a:rPr lang="es-ES" dirty="0" err="1">
                <a:latin typeface="Calibri" pitchFamily="34" charset="0"/>
              </a:rPr>
              <a:t>Mikaela</a:t>
            </a:r>
            <a:r>
              <a:rPr lang="es-ES" dirty="0">
                <a:latin typeface="Calibri" pitchFamily="34" charset="0"/>
              </a:rPr>
              <a:t> </a:t>
            </a:r>
            <a:r>
              <a:rPr lang="es-ES" dirty="0" err="1">
                <a:latin typeface="Calibri" pitchFamily="34" charset="0"/>
              </a:rPr>
              <a:t>Parmlid</a:t>
            </a:r>
            <a:r>
              <a:rPr lang="es-ES" dirty="0">
                <a:latin typeface="Calibri" pitchFamily="34" charset="0"/>
              </a:rPr>
              <a:t> </a:t>
            </a:r>
          </a:p>
          <a:p>
            <a:r>
              <a:rPr lang="es-ES" dirty="0">
                <a:latin typeface="Calibri" pitchFamily="34" charset="0"/>
              </a:rPr>
              <a:t>Anna </a:t>
            </a:r>
            <a:r>
              <a:rPr lang="es-ES" dirty="0" smtClean="0">
                <a:latin typeface="Calibri" pitchFamily="34" charset="0"/>
              </a:rPr>
              <a:t>Rawson</a:t>
            </a:r>
            <a:endParaRPr lang="es-ES" dirty="0">
              <a:latin typeface="Calibri" pitchFamily="34" charset="0"/>
            </a:endParaRPr>
          </a:p>
          <a:p>
            <a:r>
              <a:rPr lang="es-ES" dirty="0">
                <a:latin typeface="Calibri" pitchFamily="34" charset="0"/>
              </a:rPr>
              <a:t>Jennifer Rosales </a:t>
            </a:r>
          </a:p>
          <a:p>
            <a:r>
              <a:rPr lang="es-ES" dirty="0" err="1">
                <a:latin typeface="Calibri" pitchFamily="34" charset="0"/>
              </a:rPr>
              <a:t>Dewi</a:t>
            </a:r>
            <a:r>
              <a:rPr lang="es-ES" dirty="0">
                <a:latin typeface="Calibri" pitchFamily="34" charset="0"/>
              </a:rPr>
              <a:t> Claire </a:t>
            </a:r>
            <a:r>
              <a:rPr lang="es-ES" dirty="0" err="1">
                <a:latin typeface="Calibri" pitchFamily="34" charset="0"/>
              </a:rPr>
              <a:t>Schreefel</a:t>
            </a:r>
            <a:r>
              <a:rPr lang="es-ES" dirty="0">
                <a:latin typeface="Calibri" pitchFamily="34" charset="0"/>
              </a:rPr>
              <a:t> </a:t>
            </a:r>
          </a:p>
          <a:p>
            <a:r>
              <a:rPr lang="es-ES" dirty="0" err="1">
                <a:latin typeface="Calibri" pitchFamily="34" charset="0"/>
              </a:rPr>
              <a:t>Mariajo</a:t>
            </a:r>
            <a:r>
              <a:rPr lang="es-ES" dirty="0">
                <a:latin typeface="Calibri" pitchFamily="34" charset="0"/>
              </a:rPr>
              <a:t> Uribe </a:t>
            </a:r>
            <a:endParaRPr lang="es-ES" dirty="0" smtClean="0">
              <a:latin typeface="Calibri" pitchFamily="34" charset="0"/>
            </a:endParaRPr>
          </a:p>
          <a:p>
            <a:r>
              <a:rPr lang="es-ES" dirty="0" smtClean="0">
                <a:latin typeface="Calibri" pitchFamily="34" charset="0"/>
              </a:rPr>
              <a:t>Belén Mozo</a:t>
            </a:r>
            <a:endParaRPr lang="es-ES" dirty="0">
              <a:latin typeface="Calibri" pitchFamily="34" charset="0"/>
            </a:endParaRPr>
          </a:p>
        </p:txBody>
      </p:sp>
      <p:pic>
        <p:nvPicPr>
          <p:cNvPr id="10243" name="Picture 2" descr="http://t3.gstatic.com/images?q=tbn:ANd9GcS7FCkxC10HrrSC8E2pO7wou-UksHjocAPSLHpnirLoVeUVo6Ye"/>
          <p:cNvPicPr>
            <a:picLocks noChangeAspect="1" noChangeArrowheads="1"/>
          </p:cNvPicPr>
          <p:nvPr/>
        </p:nvPicPr>
        <p:blipFill>
          <a:blip r:embed="rId2" cstate="print"/>
          <a:srcRect/>
          <a:stretch>
            <a:fillRect/>
          </a:stretch>
        </p:blipFill>
        <p:spPr bwMode="auto">
          <a:xfrm>
            <a:off x="0" y="0"/>
            <a:ext cx="1116013" cy="1141413"/>
          </a:xfrm>
          <a:prstGeom prst="rect">
            <a:avLst/>
          </a:prstGeom>
          <a:noFill/>
          <a:ln w="9525">
            <a:noFill/>
            <a:miter lim="800000"/>
            <a:headEnd/>
            <a:tailEnd/>
          </a:ln>
        </p:spPr>
      </p:pic>
      <p:sp>
        <p:nvSpPr>
          <p:cNvPr id="4" name="3 Rectángulo"/>
          <p:cNvSpPr/>
          <p:nvPr/>
        </p:nvSpPr>
        <p:spPr>
          <a:xfrm>
            <a:off x="1481929" y="908720"/>
            <a:ext cx="6180153"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Jugadoras </a:t>
            </a:r>
            <a:r>
              <a:rPr lang="es-E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LPGA</a:t>
            </a:r>
            <a:endPar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sp>
        <p:nvSpPr>
          <p:cNvPr id="5" name="4 CuadroTexto"/>
          <p:cNvSpPr txBox="1"/>
          <p:nvPr/>
        </p:nvSpPr>
        <p:spPr>
          <a:xfrm rot="1716844">
            <a:off x="6444208" y="764704"/>
            <a:ext cx="2376264"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s-ES" smtClean="0"/>
              <a:t>Antiguas Alumnas</a:t>
            </a:r>
            <a:endParaRPr lang="es-ES" dirty="0"/>
          </a:p>
        </p:txBody>
      </p:sp>
      <p:pic>
        <p:nvPicPr>
          <p:cNvPr id="3073" name="Picture 1"/>
          <p:cNvPicPr>
            <a:picLocks noChangeAspect="1" noChangeArrowheads="1"/>
          </p:cNvPicPr>
          <p:nvPr/>
        </p:nvPicPr>
        <p:blipFill>
          <a:blip r:embed="rId3" cstate="print"/>
          <a:srcRect l="55447" t="32042" r="18303"/>
          <a:stretch>
            <a:fillRect/>
          </a:stretch>
        </p:blipFill>
        <p:spPr bwMode="auto">
          <a:xfrm>
            <a:off x="5364088" y="1700808"/>
            <a:ext cx="2521795" cy="4896544"/>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cstate="print"/>
          <a:srcRect l="27230" t="17167" r="31427" b="1459"/>
          <a:stretch>
            <a:fillRect/>
          </a:stretch>
        </p:blipFill>
        <p:spPr bwMode="auto">
          <a:xfrm>
            <a:off x="2771800" y="0"/>
            <a:ext cx="4536504" cy="6696744"/>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Galen Center Interior"/>
          <p:cNvPicPr>
            <a:picLocks noChangeAspect="1" noChangeArrowheads="1"/>
          </p:cNvPicPr>
          <p:nvPr/>
        </p:nvPicPr>
        <p:blipFill>
          <a:blip r:embed="rId2" cstate="print"/>
          <a:srcRect/>
          <a:stretch>
            <a:fillRect/>
          </a:stretch>
        </p:blipFill>
        <p:spPr bwMode="auto">
          <a:xfrm>
            <a:off x="250825" y="2565400"/>
            <a:ext cx="2857500" cy="1828800"/>
          </a:xfrm>
          <a:prstGeom prst="rect">
            <a:avLst/>
          </a:prstGeom>
          <a:noFill/>
          <a:ln w="9525">
            <a:noFill/>
            <a:miter lim="800000"/>
            <a:headEnd/>
            <a:tailEnd/>
          </a:ln>
        </p:spPr>
      </p:pic>
      <p:pic>
        <p:nvPicPr>
          <p:cNvPr id="11267" name="Picture 4" descr="Galen Center Pavillion"/>
          <p:cNvPicPr>
            <a:picLocks noChangeAspect="1" noChangeArrowheads="1"/>
          </p:cNvPicPr>
          <p:nvPr/>
        </p:nvPicPr>
        <p:blipFill>
          <a:blip r:embed="rId3" cstate="print"/>
          <a:srcRect/>
          <a:stretch>
            <a:fillRect/>
          </a:stretch>
        </p:blipFill>
        <p:spPr bwMode="auto">
          <a:xfrm>
            <a:off x="3563938" y="2565400"/>
            <a:ext cx="2857500" cy="1895475"/>
          </a:xfrm>
          <a:prstGeom prst="rect">
            <a:avLst/>
          </a:prstGeom>
          <a:noFill/>
          <a:ln w="9525">
            <a:noFill/>
            <a:miter lim="800000"/>
            <a:headEnd/>
            <a:tailEnd/>
          </a:ln>
        </p:spPr>
      </p:pic>
      <p:pic>
        <p:nvPicPr>
          <p:cNvPr id="11268" name="Picture 6" descr="http://t2.gstatic.com/images?q=tbn:ANd9GcQWRRB3F1z2ZrX26nIJw3yUtSCorQnywJsgj_HsJI6nOtnDoR4o_A"/>
          <p:cNvPicPr>
            <a:picLocks noChangeAspect="1" noChangeArrowheads="1"/>
          </p:cNvPicPr>
          <p:nvPr/>
        </p:nvPicPr>
        <p:blipFill>
          <a:blip r:embed="rId4" cstate="print"/>
          <a:srcRect/>
          <a:stretch>
            <a:fillRect/>
          </a:stretch>
        </p:blipFill>
        <p:spPr bwMode="auto">
          <a:xfrm>
            <a:off x="250825" y="4724400"/>
            <a:ext cx="2619375" cy="1743075"/>
          </a:xfrm>
          <a:prstGeom prst="rect">
            <a:avLst/>
          </a:prstGeom>
          <a:noFill/>
          <a:ln w="9525">
            <a:noFill/>
            <a:miter lim="800000"/>
            <a:headEnd/>
            <a:tailEnd/>
          </a:ln>
        </p:spPr>
      </p:pic>
      <p:pic>
        <p:nvPicPr>
          <p:cNvPr id="11269" name="Picture 8" descr="http://t1.gstatic.com/images?q=tbn:ANd9GcRXITzCrCvKIBke0IR1nVgC5-dECEQ2eBQRhvqhHn8wvIyqOis2"/>
          <p:cNvPicPr>
            <a:picLocks noChangeAspect="1" noChangeArrowheads="1"/>
          </p:cNvPicPr>
          <p:nvPr/>
        </p:nvPicPr>
        <p:blipFill>
          <a:blip r:embed="rId5" cstate="print"/>
          <a:srcRect/>
          <a:stretch>
            <a:fillRect/>
          </a:stretch>
        </p:blipFill>
        <p:spPr bwMode="auto">
          <a:xfrm>
            <a:off x="6588125" y="4508500"/>
            <a:ext cx="2276475" cy="2009775"/>
          </a:xfrm>
          <a:prstGeom prst="rect">
            <a:avLst/>
          </a:prstGeom>
          <a:noFill/>
          <a:ln w="9525">
            <a:noFill/>
            <a:miter lim="800000"/>
            <a:headEnd/>
            <a:tailEnd/>
          </a:ln>
        </p:spPr>
      </p:pic>
      <p:pic>
        <p:nvPicPr>
          <p:cNvPr id="11270" name="Picture 10" descr="http://t0.gstatic.com/images?q=tbn:ANd9GcTwgvDPw586n9gAteU7K_oAwBySkuWF6TOVeDEAIauYxiHIUvEMOA"/>
          <p:cNvPicPr>
            <a:picLocks noChangeAspect="1" noChangeArrowheads="1"/>
          </p:cNvPicPr>
          <p:nvPr/>
        </p:nvPicPr>
        <p:blipFill>
          <a:blip r:embed="rId6" cstate="print"/>
          <a:srcRect/>
          <a:stretch>
            <a:fillRect/>
          </a:stretch>
        </p:blipFill>
        <p:spPr bwMode="auto">
          <a:xfrm>
            <a:off x="3492500" y="4797425"/>
            <a:ext cx="2647950" cy="1724025"/>
          </a:xfrm>
          <a:prstGeom prst="rect">
            <a:avLst/>
          </a:prstGeom>
          <a:noFill/>
          <a:ln w="9525">
            <a:noFill/>
            <a:miter lim="800000"/>
            <a:headEnd/>
            <a:tailEnd/>
          </a:ln>
        </p:spPr>
      </p:pic>
      <p:pic>
        <p:nvPicPr>
          <p:cNvPr id="11271" name="Picture 2" descr="http://t3.gstatic.com/images?q=tbn:ANd9GcS7FCkxC10HrrSC8E2pO7wou-UksHjocAPSLHpnirLoVeUVo6Ye"/>
          <p:cNvPicPr>
            <a:picLocks noChangeAspect="1" noChangeArrowheads="1"/>
          </p:cNvPicPr>
          <p:nvPr/>
        </p:nvPicPr>
        <p:blipFill>
          <a:blip r:embed="rId7" cstate="print"/>
          <a:srcRect/>
          <a:stretch>
            <a:fillRect/>
          </a:stretch>
        </p:blipFill>
        <p:spPr bwMode="auto">
          <a:xfrm>
            <a:off x="0" y="0"/>
            <a:ext cx="1116013" cy="1141413"/>
          </a:xfrm>
          <a:prstGeom prst="rect">
            <a:avLst/>
          </a:prstGeom>
          <a:noFill/>
          <a:ln w="9525">
            <a:noFill/>
            <a:miter lim="800000"/>
            <a:headEnd/>
            <a:tailEnd/>
          </a:ln>
        </p:spPr>
      </p:pic>
      <p:sp>
        <p:nvSpPr>
          <p:cNvPr id="8" name="7 Rectángulo"/>
          <p:cNvSpPr/>
          <p:nvPr/>
        </p:nvSpPr>
        <p:spPr>
          <a:xfrm>
            <a:off x="1657644" y="764704"/>
            <a:ext cx="5828712" cy="707886"/>
          </a:xfrm>
          <a:prstGeom prst="rect">
            <a:avLst/>
          </a:prstGeom>
          <a:noFill/>
        </p:spPr>
        <p:txBody>
          <a:bodyPr>
            <a:spAutoFit/>
          </a:bodyPr>
          <a:lstStyle/>
          <a:p>
            <a:pPr algn="ctr" fontAlgn="auto">
              <a:spcBef>
                <a:spcPts val="0"/>
              </a:spcBef>
              <a:spcAft>
                <a:spcPts val="0"/>
              </a:spcAft>
              <a:defRPr/>
            </a:pPr>
            <a:r>
              <a:rPr lang="es-E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Instalaciones Deportivas</a:t>
            </a:r>
          </a:p>
        </p:txBody>
      </p:sp>
      <p:pic>
        <p:nvPicPr>
          <p:cNvPr id="11273" name="Picture 12" descr="http://t3.gstatic.com/images?q=tbn:ANd9GcS5BBvdnBMebdq4dtx9J_JqDQhTo-S9aRMJNWU8Dhufd8WJaYw6ZQ"/>
          <p:cNvPicPr>
            <a:picLocks noChangeAspect="1" noChangeArrowheads="1"/>
          </p:cNvPicPr>
          <p:nvPr/>
        </p:nvPicPr>
        <p:blipFill>
          <a:blip r:embed="rId8" cstate="print"/>
          <a:srcRect/>
          <a:stretch>
            <a:fillRect/>
          </a:stretch>
        </p:blipFill>
        <p:spPr bwMode="auto">
          <a:xfrm>
            <a:off x="6659563" y="2133600"/>
            <a:ext cx="2143125" cy="21431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t2.gstatic.com/images?q=tbn:ANd9GcRJJXXcsV8F4SQ6g8ApQyj5lPKpvya9aIjtKirSoGhq9ByKIBLm1g"/>
          <p:cNvPicPr>
            <a:picLocks noChangeAspect="1" noChangeArrowheads="1"/>
          </p:cNvPicPr>
          <p:nvPr/>
        </p:nvPicPr>
        <p:blipFill>
          <a:blip r:embed="rId2" cstate="print"/>
          <a:srcRect/>
          <a:stretch>
            <a:fillRect/>
          </a:stretch>
        </p:blipFill>
        <p:spPr bwMode="auto">
          <a:xfrm>
            <a:off x="250825" y="4652963"/>
            <a:ext cx="2466975" cy="1847850"/>
          </a:xfrm>
          <a:prstGeom prst="rect">
            <a:avLst/>
          </a:prstGeom>
          <a:noFill/>
          <a:ln w="9525">
            <a:noFill/>
            <a:miter lim="800000"/>
            <a:headEnd/>
            <a:tailEnd/>
          </a:ln>
        </p:spPr>
      </p:pic>
      <p:pic>
        <p:nvPicPr>
          <p:cNvPr id="12291" name="Picture 4" descr="http://t0.gstatic.com/images?q=tbn:ANd9GcR64nqKSEWgCqKPZamAOvMFuUL8k2GDGFPC8CYPFcoKkHrmjt2V"/>
          <p:cNvPicPr>
            <a:picLocks noChangeAspect="1" noChangeArrowheads="1"/>
          </p:cNvPicPr>
          <p:nvPr/>
        </p:nvPicPr>
        <p:blipFill>
          <a:blip r:embed="rId3" cstate="print"/>
          <a:srcRect/>
          <a:stretch>
            <a:fillRect/>
          </a:stretch>
        </p:blipFill>
        <p:spPr bwMode="auto">
          <a:xfrm>
            <a:off x="3132138" y="4508500"/>
            <a:ext cx="2266950" cy="2009775"/>
          </a:xfrm>
          <a:prstGeom prst="rect">
            <a:avLst/>
          </a:prstGeom>
          <a:noFill/>
          <a:ln w="9525">
            <a:noFill/>
            <a:miter lim="800000"/>
            <a:headEnd/>
            <a:tailEnd/>
          </a:ln>
        </p:spPr>
      </p:pic>
      <p:pic>
        <p:nvPicPr>
          <p:cNvPr id="12292" name="Picture 6" descr="http://t3.gstatic.com/images?q=tbn:ANd9GcRsgX3FQkmQMtcUUR-2Gsuye1qBGBYs8TJdwZNPQ6htI0hMHE9ibg"/>
          <p:cNvPicPr>
            <a:picLocks noChangeAspect="1" noChangeArrowheads="1"/>
          </p:cNvPicPr>
          <p:nvPr/>
        </p:nvPicPr>
        <p:blipFill>
          <a:blip r:embed="rId4" cstate="print"/>
          <a:srcRect/>
          <a:stretch>
            <a:fillRect/>
          </a:stretch>
        </p:blipFill>
        <p:spPr bwMode="auto">
          <a:xfrm>
            <a:off x="5867400" y="4724400"/>
            <a:ext cx="2628900" cy="1743075"/>
          </a:xfrm>
          <a:prstGeom prst="rect">
            <a:avLst/>
          </a:prstGeom>
          <a:noFill/>
          <a:ln w="9525">
            <a:noFill/>
            <a:miter lim="800000"/>
            <a:headEnd/>
            <a:tailEnd/>
          </a:ln>
        </p:spPr>
      </p:pic>
      <p:pic>
        <p:nvPicPr>
          <p:cNvPr id="12293" name="Picture 8" descr="http://t0.gstatic.com/images?q=tbn:ANd9GcQvXrnj1q5weLEqkcWYo_GCox4_D9W64Q1ia4AyGfgTw0OqryTI1A"/>
          <p:cNvPicPr>
            <a:picLocks noChangeAspect="1" noChangeArrowheads="1"/>
          </p:cNvPicPr>
          <p:nvPr/>
        </p:nvPicPr>
        <p:blipFill>
          <a:blip r:embed="rId5" cstate="print"/>
          <a:srcRect/>
          <a:stretch>
            <a:fillRect/>
          </a:stretch>
        </p:blipFill>
        <p:spPr bwMode="auto">
          <a:xfrm>
            <a:off x="323850" y="2205038"/>
            <a:ext cx="2447925" cy="1866900"/>
          </a:xfrm>
          <a:prstGeom prst="rect">
            <a:avLst/>
          </a:prstGeom>
          <a:noFill/>
          <a:ln w="9525">
            <a:noFill/>
            <a:miter lim="800000"/>
            <a:headEnd/>
            <a:tailEnd/>
          </a:ln>
        </p:spPr>
      </p:pic>
      <p:pic>
        <p:nvPicPr>
          <p:cNvPr id="12294" name="Picture 10" descr="http://t2.gstatic.com/images?q=tbn:ANd9GcTL82Q_gebgMqpkPf781gQglPF-oLnJPHr5AbT1SHtlUh2I5hwyuA"/>
          <p:cNvPicPr>
            <a:picLocks noChangeAspect="1" noChangeArrowheads="1"/>
          </p:cNvPicPr>
          <p:nvPr/>
        </p:nvPicPr>
        <p:blipFill>
          <a:blip r:embed="rId6" cstate="print"/>
          <a:srcRect/>
          <a:stretch>
            <a:fillRect/>
          </a:stretch>
        </p:blipFill>
        <p:spPr bwMode="auto">
          <a:xfrm>
            <a:off x="3059113" y="2205038"/>
            <a:ext cx="2466975" cy="1847850"/>
          </a:xfrm>
          <a:prstGeom prst="rect">
            <a:avLst/>
          </a:prstGeom>
          <a:noFill/>
          <a:ln w="9525">
            <a:noFill/>
            <a:miter lim="800000"/>
            <a:headEnd/>
            <a:tailEnd/>
          </a:ln>
        </p:spPr>
      </p:pic>
      <p:pic>
        <p:nvPicPr>
          <p:cNvPr id="12295" name="Picture 12" descr="http://t3.gstatic.com/images?q=tbn:ANd9GcToqn0FO4mAE1oNMIRS6vZ2P6nXbxtKIHTixdsZdEW3Xq73gaMKFQ"/>
          <p:cNvPicPr>
            <a:picLocks noChangeAspect="1" noChangeArrowheads="1"/>
          </p:cNvPicPr>
          <p:nvPr/>
        </p:nvPicPr>
        <p:blipFill>
          <a:blip r:embed="rId7" cstate="print"/>
          <a:srcRect/>
          <a:stretch>
            <a:fillRect/>
          </a:stretch>
        </p:blipFill>
        <p:spPr bwMode="auto">
          <a:xfrm>
            <a:off x="6300788" y="2205038"/>
            <a:ext cx="2143125" cy="2143125"/>
          </a:xfrm>
          <a:prstGeom prst="rect">
            <a:avLst/>
          </a:prstGeom>
          <a:noFill/>
          <a:ln w="9525">
            <a:noFill/>
            <a:miter lim="800000"/>
            <a:headEnd/>
            <a:tailEnd/>
          </a:ln>
        </p:spPr>
      </p:pic>
      <p:pic>
        <p:nvPicPr>
          <p:cNvPr id="12296" name="Picture 2" descr="http://t3.gstatic.com/images?q=tbn:ANd9GcS7FCkxC10HrrSC8E2pO7wou-UksHjocAPSLHpnirLoVeUVo6Ye"/>
          <p:cNvPicPr>
            <a:picLocks noChangeAspect="1" noChangeArrowheads="1"/>
          </p:cNvPicPr>
          <p:nvPr/>
        </p:nvPicPr>
        <p:blipFill>
          <a:blip r:embed="rId8" cstate="print"/>
          <a:srcRect/>
          <a:stretch>
            <a:fillRect/>
          </a:stretch>
        </p:blipFill>
        <p:spPr bwMode="auto">
          <a:xfrm>
            <a:off x="0" y="0"/>
            <a:ext cx="1116013" cy="1141413"/>
          </a:xfrm>
          <a:prstGeom prst="rect">
            <a:avLst/>
          </a:prstGeom>
          <a:noFill/>
          <a:ln w="9525">
            <a:noFill/>
            <a:miter lim="800000"/>
            <a:headEnd/>
            <a:tailEnd/>
          </a:ln>
        </p:spPr>
      </p:pic>
      <p:sp>
        <p:nvSpPr>
          <p:cNvPr id="10" name="9 Rectángulo"/>
          <p:cNvSpPr/>
          <p:nvPr/>
        </p:nvSpPr>
        <p:spPr>
          <a:xfrm>
            <a:off x="3275856" y="764704"/>
            <a:ext cx="2496774" cy="923330"/>
          </a:xfrm>
          <a:prstGeom prst="rect">
            <a:avLst/>
          </a:prstGeom>
          <a:noFill/>
        </p:spPr>
        <p:txBody>
          <a:bodyPr wrap="none">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Deporte</a:t>
            </a:r>
          </a:p>
        </p:txBody>
      </p:sp>
      <p:pic>
        <p:nvPicPr>
          <p:cNvPr id="12298" name="Picture 14" descr="http://t2.gstatic.com/images?q=tbn:ANd9GcT5ZgLEswWllQ8pgAXjLWagPGRzByDciAryTArXjVS8u_PwhSZE5w"/>
          <p:cNvPicPr>
            <a:picLocks noChangeAspect="1" noChangeArrowheads="1"/>
          </p:cNvPicPr>
          <p:nvPr/>
        </p:nvPicPr>
        <p:blipFill>
          <a:blip r:embed="rId9" cstate="print"/>
          <a:srcRect/>
          <a:stretch>
            <a:fillRect/>
          </a:stretch>
        </p:blipFill>
        <p:spPr bwMode="auto">
          <a:xfrm>
            <a:off x="6804025" y="765175"/>
            <a:ext cx="1104900" cy="11049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478B1232-ADAA-49FA-94BC-E45B2FAFF46A}"/>
</file>

<file path=customXml/itemProps2.xml><?xml version="1.0" encoding="utf-8"?>
<ds:datastoreItem xmlns:ds="http://schemas.openxmlformats.org/officeDocument/2006/customXml" ds:itemID="{634E3FFE-58B6-4AC8-BED0-29A74DAF39A5}"/>
</file>

<file path=customXml/itemProps3.xml><?xml version="1.0" encoding="utf-8"?>
<ds:datastoreItem xmlns:ds="http://schemas.openxmlformats.org/officeDocument/2006/customXml" ds:itemID="{9B22F551-1294-49FF-B65D-229A3CDCA730}"/>
</file>

<file path=docProps/app.xml><?xml version="1.0" encoding="utf-8"?>
<Properties xmlns="http://schemas.openxmlformats.org/officeDocument/2006/extended-properties" xmlns:vt="http://schemas.openxmlformats.org/officeDocument/2006/docPropsVTypes">
  <TotalTime>194</TotalTime>
  <Words>456</Words>
  <Application>Microsoft Office PowerPoint</Application>
  <PresentationFormat>Presentación en pantalla (4:3)</PresentationFormat>
  <Paragraphs>128</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18</cp:revision>
  <dcterms:created xsi:type="dcterms:W3CDTF">2011-01-04T20:40:48Z</dcterms:created>
  <dcterms:modified xsi:type="dcterms:W3CDTF">2011-01-07T17:56:45Z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