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2" r:id="rId4"/>
    <p:sldId id="268" r:id="rId5"/>
    <p:sldId id="269" r:id="rId6"/>
    <p:sldId id="263" r:id="rId7"/>
    <p:sldId id="266" r:id="rId8"/>
    <p:sldId id="270" r:id="rId9"/>
    <p:sldId id="267" r:id="rId10"/>
    <p:sldId id="257" r:id="rId11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8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21CC7-4AD8-465B-8EC6-F425F9CE502B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339598-DEB0-449B-B98A-1BF2A2F0C0F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EF487-5BDE-4E1A-9BBB-037E9B523216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C5033-5298-41DA-83F6-DCA63286AE7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291E4-A4B6-49E2-B749-BAC70CA7085D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597AE-8A20-4F13-A144-483FD7892BF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B3C864-9EBE-4213-838A-C1E34A4F1197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71E66-A8A4-4D7F-B211-099EF2097E6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4650B-5BA4-4961-9984-35D3496E38CD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52B31-AEC2-4A62-8FC4-E91A3DB6699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59457-DBA5-438C-9152-F373E2C1B287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F27399-B9EE-411A-9981-6249BA2EF7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3B668-6D3D-4CF8-BC24-67F16F77AC08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EEA1A8-CF62-44A8-B31E-2D313AC9C47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4 Imagen"/>
          <p:cNvPicPr/>
          <p:nvPr userDrawn="1"/>
        </p:nvPicPr>
        <p:blipFill>
          <a:blip r:embed="rId2" cstate="print"/>
          <a:srcRect l="2159" t="11843" r="72489" b="65883"/>
          <a:stretch>
            <a:fillRect/>
          </a:stretch>
        </p:blipFill>
        <p:spPr bwMode="auto">
          <a:xfrm>
            <a:off x="0" y="0"/>
            <a:ext cx="1640612" cy="108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827BA-1676-4CB8-8B81-C09E027F3141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A52B7-96C6-4F9F-BE7F-A476B31653C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FA0FA-A7A7-4B72-A514-38BEEE9DBE36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FB8D4C-F8FE-406D-A4D7-95B275E24E5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CF161-F00A-4A2B-A840-85073952B66F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EB7B5C-B3D5-43E2-B110-25CD61D8254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D174B9-4E9A-49AB-9C87-1D7309D360C9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C81DB-F063-4C32-9F07-9C98BA79501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879F3E-EE55-4DC3-BA68-87CDE8CC70F1}" type="datetimeFigureOut">
              <a:rPr lang="es-ES"/>
              <a:pPr>
                <a:defRPr/>
              </a:pPr>
              <a:t>08/01/2011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63A7B96-860D-44D3-93AF-C28AFC745AD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6" descr="http://farm2.static.flickr.com/1196/976591847_74524de9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8538" y="1557338"/>
            <a:ext cx="4762500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 rot="10800000" flipV="1">
            <a:off x="1485486" y="4721660"/>
            <a:ext cx="6173037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University</a:t>
            </a: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of Florida,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Gainesville, </a:t>
            </a:r>
            <a:r>
              <a:rPr lang="es-ES" sz="5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Fl.</a:t>
            </a:r>
            <a:endParaRPr lang="es-E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39975" y="1412875"/>
            <a:ext cx="6192838" cy="323215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Gainesville</a:t>
            </a:r>
            <a:r>
              <a:rPr lang="es-ES" sz="2400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 </a:t>
            </a:r>
            <a:r>
              <a:rPr lang="es-ES" dirty="0">
                <a:latin typeface="+mn-lt"/>
              </a:rPr>
              <a:t>es la ciudad más grande y sede del condado de </a:t>
            </a:r>
            <a:r>
              <a:rPr lang="es-ES" dirty="0" err="1">
                <a:latin typeface="+mn-lt"/>
              </a:rPr>
              <a:t>Alachua</a:t>
            </a:r>
            <a:r>
              <a:rPr lang="es-ES" dirty="0">
                <a:latin typeface="+mn-lt"/>
              </a:rPr>
              <a:t>, Florida.  Gainesville es conocida, principalmente, por albergar la Universidad de Florida,  la universidad más grande del sistema universitario del estado de Florida y la tercera universidad más grande de los EEUU.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</a:rPr>
              <a:t>La población estimada de Gainesville es de 108.143 habitantes.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</a:rPr>
              <a:t> La ciudad es también una estación importante de paso para los viajeros en automóvil, ya que está situada casi a mitad de la distancia entre Atlanta, Georgia y a cinco horas de Miami.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>
                <a:latin typeface="+mn-lt"/>
              </a:rPr>
              <a:t>Las temperaturas veraniegas suelen ser calurosas, de 30º de media. En invierno, las temperaturas se hallan entre los 19-21º</a:t>
            </a:r>
          </a:p>
        </p:txBody>
      </p:sp>
      <p:pic>
        <p:nvPicPr>
          <p:cNvPr id="3075" name="Picture 2" descr="http://es.city-usa.net/img/map/state/florid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4438" y="5084763"/>
            <a:ext cx="2286000" cy="140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http://lovegainesville.com/wp-content/uploads/2010/06/Gainesville-Florida-map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1500" y="4508500"/>
            <a:ext cx="271462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2123728" y="332656"/>
            <a:ext cx="6696744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468313" y="1341438"/>
          <a:ext cx="8424936" cy="5119041"/>
        </p:xfrm>
        <a:graphic>
          <a:graphicData uri="http://schemas.openxmlformats.org/drawingml/2006/table">
            <a:tbl>
              <a:tblPr/>
              <a:tblGrid>
                <a:gridCol w="4212468"/>
                <a:gridCol w="4212468"/>
              </a:tblGrid>
              <a:tr h="28587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53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8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234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smtClean="0"/>
                        <a:t>1853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2747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anual,</a:t>
                      </a:r>
                      <a:r>
                        <a:rPr lang="es-ES" sz="1200" baseline="0" dirty="0" smtClean="0"/>
                        <a:t> alojamiento y comida</a:t>
                      </a: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$43.045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Semestre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81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33.628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8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81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811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1250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1360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baseline="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Consultar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48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Seis meses antes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8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$30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43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42%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587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2219661" y="188641"/>
            <a:ext cx="4704685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1296145" y="188641"/>
            <a:ext cx="80283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Campo de UF – Mark </a:t>
            </a:r>
            <a:r>
              <a:rPr lang="es-ES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Bostick</a:t>
            </a: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 Golf </a:t>
            </a:r>
            <a:r>
              <a:rPr lang="es-ES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Course</a:t>
            </a:r>
            <a:endParaRPr lang="es-ES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3772" t="72291" r="31104" b="3209"/>
          <a:stretch>
            <a:fillRect/>
          </a:stretch>
        </p:blipFill>
        <p:spPr bwMode="auto">
          <a:xfrm>
            <a:off x="179512" y="4437112"/>
            <a:ext cx="604867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70541" t="34125" r="11740" b="3751"/>
          <a:stretch>
            <a:fillRect/>
          </a:stretch>
        </p:blipFill>
        <p:spPr bwMode="auto">
          <a:xfrm>
            <a:off x="7199784" y="1745432"/>
            <a:ext cx="194421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323528" y="14847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 smtClean="0"/>
              <a:t>El campo de Golf de los Gators </a:t>
            </a:r>
            <a:r>
              <a:rPr lang="en-US" dirty="0" err="1" smtClean="0"/>
              <a:t>sufrió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renovación</a:t>
            </a:r>
            <a:r>
              <a:rPr lang="en-US" dirty="0" smtClean="0"/>
              <a:t> de $</a:t>
            </a:r>
            <a:r>
              <a:rPr lang="en-US" dirty="0" smtClean="0"/>
              <a:t>4 </a:t>
            </a:r>
            <a:r>
              <a:rPr lang="en-US" dirty="0" err="1" smtClean="0"/>
              <a:t>millones</a:t>
            </a:r>
            <a:r>
              <a:rPr lang="en-US" dirty="0" smtClean="0"/>
              <a:t> de en 2001.</a:t>
            </a:r>
            <a:endParaRPr lang="en-US" dirty="0" smtClean="0"/>
          </a:p>
          <a:p>
            <a:pPr algn="just"/>
            <a:r>
              <a:rPr lang="en-US" dirty="0" smtClean="0"/>
              <a:t>Par </a:t>
            </a:r>
            <a:r>
              <a:rPr lang="en-US" dirty="0" smtClean="0"/>
              <a:t>70, </a:t>
            </a:r>
            <a:r>
              <a:rPr lang="en-US" dirty="0" smtClean="0"/>
              <a:t>de 5,663 </a:t>
            </a:r>
            <a:r>
              <a:rPr lang="en-US" dirty="0" err="1" smtClean="0"/>
              <a:t>yardas</a:t>
            </a:r>
            <a:r>
              <a:rPr lang="en-US" dirty="0" smtClean="0"/>
              <a:t> y </a:t>
            </a:r>
            <a:r>
              <a:rPr lang="en-US" dirty="0" err="1" smtClean="0"/>
              <a:t>cuenta</a:t>
            </a:r>
            <a:r>
              <a:rPr lang="en-US" dirty="0" smtClean="0"/>
              <a:t> con 132 bunkers</a:t>
            </a:r>
            <a:endParaRPr lang="en-US" dirty="0" smtClean="0"/>
          </a:p>
          <a:p>
            <a:pPr algn="just"/>
            <a:r>
              <a:rPr lang="en-US" dirty="0" smtClean="0"/>
              <a:t>El campo se </a:t>
            </a:r>
            <a:r>
              <a:rPr lang="en-US" dirty="0" err="1" smtClean="0"/>
              <a:t>inauguró</a:t>
            </a:r>
            <a:r>
              <a:rPr lang="en-US" dirty="0" smtClean="0"/>
              <a:t> de 1912.</a:t>
            </a:r>
            <a:endParaRPr lang="es-E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296145" y="188641"/>
            <a:ext cx="80283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Melnick</a:t>
            </a: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 </a:t>
            </a:r>
            <a:r>
              <a:rPr lang="es-ES" sz="32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Teaching</a:t>
            </a: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 Center</a:t>
            </a:r>
            <a:endParaRPr lang="es-ES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2792" t="27667" r="62927" b="14584"/>
          <a:stretch>
            <a:fillRect/>
          </a:stretch>
        </p:blipFill>
        <p:spPr bwMode="auto">
          <a:xfrm>
            <a:off x="0" y="1484784"/>
            <a:ext cx="266429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3203848" y="14847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dirty="0" smtClean="0"/>
              <a:t>El </a:t>
            </a:r>
            <a:r>
              <a:rPr lang="en-US" dirty="0" err="1" smtClean="0"/>
              <a:t>Melnyk</a:t>
            </a:r>
            <a:r>
              <a:rPr lang="en-US" dirty="0" smtClean="0"/>
              <a:t> </a:t>
            </a:r>
            <a:r>
              <a:rPr lang="en-US" dirty="0" smtClean="0"/>
              <a:t>Teaching Center </a:t>
            </a:r>
            <a:r>
              <a:rPr lang="en-US" dirty="0" err="1" smtClean="0"/>
              <a:t>exclusivo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los </a:t>
            </a:r>
            <a:r>
              <a:rPr lang="en-US" dirty="0" err="1" smtClean="0"/>
              <a:t>equipos</a:t>
            </a:r>
            <a:r>
              <a:rPr lang="en-US" dirty="0" smtClean="0"/>
              <a:t> de Golf </a:t>
            </a:r>
            <a:r>
              <a:rPr lang="en-US" dirty="0" err="1" smtClean="0"/>
              <a:t>cuenta</a:t>
            </a:r>
            <a:r>
              <a:rPr lang="en-US" dirty="0" smtClean="0"/>
              <a:t> con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sala</a:t>
            </a:r>
            <a:r>
              <a:rPr lang="en-US" dirty="0" smtClean="0"/>
              <a:t> de </a:t>
            </a:r>
            <a:r>
              <a:rPr lang="en-US" dirty="0" err="1" smtClean="0"/>
              <a:t>vídeo</a:t>
            </a:r>
            <a:r>
              <a:rPr lang="en-US" dirty="0" smtClean="0"/>
              <a:t> con el </a:t>
            </a:r>
            <a:r>
              <a:rPr lang="en-US" dirty="0" err="1" smtClean="0"/>
              <a:t>sistema</a:t>
            </a:r>
            <a:r>
              <a:rPr lang="en-US" dirty="0" smtClean="0"/>
              <a:t> V-1,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completa</a:t>
            </a:r>
            <a:r>
              <a:rPr lang="en-US" dirty="0" smtClean="0"/>
              <a:t> </a:t>
            </a:r>
            <a:r>
              <a:rPr lang="en-US" dirty="0" err="1" smtClean="0"/>
              <a:t>zona</a:t>
            </a:r>
            <a:r>
              <a:rPr lang="en-US" dirty="0" smtClean="0"/>
              <a:t> de </a:t>
            </a:r>
            <a:r>
              <a:rPr lang="en-US" dirty="0" err="1" smtClean="0"/>
              <a:t>juego</a:t>
            </a:r>
            <a:r>
              <a:rPr lang="en-US" dirty="0" smtClean="0"/>
              <a:t> </a:t>
            </a:r>
            <a:r>
              <a:rPr lang="en-US" dirty="0" err="1" smtClean="0"/>
              <a:t>corto</a:t>
            </a:r>
            <a:r>
              <a:rPr lang="en-US" dirty="0" smtClean="0"/>
              <a:t>, player´s lounge y </a:t>
            </a:r>
            <a:r>
              <a:rPr lang="en-US" dirty="0" err="1" smtClean="0"/>
              <a:t>sala</a:t>
            </a:r>
            <a:r>
              <a:rPr lang="en-US" dirty="0" smtClean="0"/>
              <a:t> de </a:t>
            </a:r>
            <a:r>
              <a:rPr lang="en-US" dirty="0" err="1" smtClean="0"/>
              <a:t>reuniones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el </a:t>
            </a:r>
            <a:r>
              <a:rPr lang="en-US" dirty="0" err="1" smtClean="0"/>
              <a:t>equipo</a:t>
            </a:r>
            <a:endParaRPr lang="en-US" dirty="0" smtClean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68573" t="32042" r="11740" b="49583"/>
          <a:stretch>
            <a:fillRect/>
          </a:stretch>
        </p:blipFill>
        <p:spPr bwMode="auto">
          <a:xfrm>
            <a:off x="3131840" y="3140968"/>
            <a:ext cx="2160240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 l="13907" t="32500" r="67062" b="50000"/>
          <a:stretch>
            <a:fillRect/>
          </a:stretch>
        </p:blipFill>
        <p:spPr bwMode="auto">
          <a:xfrm>
            <a:off x="6228184" y="3789040"/>
            <a:ext cx="2088232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 l="12594" t="77125" r="65094" b="3626"/>
          <a:stretch>
            <a:fillRect/>
          </a:stretch>
        </p:blipFill>
        <p:spPr bwMode="auto">
          <a:xfrm>
            <a:off x="2987824" y="4941168"/>
            <a:ext cx="2448272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www.gatorzone.com/golf/men/images/bioimg2004/Alexander_Budd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1503360" cy="2160000"/>
          </a:xfrm>
          <a:prstGeom prst="rect">
            <a:avLst/>
          </a:prstGeom>
          <a:noFill/>
        </p:spPr>
      </p:pic>
      <p:sp>
        <p:nvSpPr>
          <p:cNvPr id="7" name="6 Rectángulo"/>
          <p:cNvSpPr/>
          <p:nvPr/>
        </p:nvSpPr>
        <p:spPr>
          <a:xfrm>
            <a:off x="0" y="3718679"/>
            <a:ext cx="451824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24 años de experiencia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Ganador del US Amateur en 1986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Miembro del equipo estadounidense en el mundial de 1986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Hall of </a:t>
            </a:r>
            <a:r>
              <a:rPr lang="es-ES" dirty="0" err="1" smtClean="0"/>
              <a:t>Fame</a:t>
            </a:r>
            <a:r>
              <a:rPr lang="es-ES" dirty="0" smtClean="0"/>
              <a:t> Asociación de </a:t>
            </a:r>
            <a:r>
              <a:rPr lang="es-ES" dirty="0" err="1" smtClean="0"/>
              <a:t>Coaches</a:t>
            </a:r>
            <a:r>
              <a:rPr lang="es-ES" dirty="0" smtClean="0"/>
              <a:t> Americana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Entrenador del equipo USA en la Palmer Cup 2005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Ganador de 4 títulos Nacionales de la NCAA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0" y="3284984"/>
            <a:ext cx="385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Buddy</a:t>
            </a:r>
            <a:r>
              <a:rPr lang="es-ES" dirty="0" smtClean="0"/>
              <a:t> </a:t>
            </a:r>
            <a:r>
              <a:rPr lang="es-ES" dirty="0" smtClean="0"/>
              <a:t>Alexandre </a:t>
            </a:r>
            <a:r>
              <a:rPr lang="es-ES" dirty="0" err="1" smtClean="0"/>
              <a:t>Men´s</a:t>
            </a:r>
            <a:r>
              <a:rPr lang="es-ES" dirty="0" smtClean="0"/>
              <a:t> Coach</a:t>
            </a:r>
          </a:p>
          <a:p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1296145" y="188641"/>
            <a:ext cx="802838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Equipo Técnico</a:t>
            </a:r>
            <a:endParaRPr lang="es-ES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+mn-lt"/>
            </a:endParaRPr>
          </a:p>
        </p:txBody>
      </p:sp>
      <p:pic>
        <p:nvPicPr>
          <p:cNvPr id="10" name="Picture 2" descr="Jan Dowli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8171" y="1052736"/>
            <a:ext cx="1488165" cy="2232248"/>
          </a:xfrm>
          <a:prstGeom prst="rect">
            <a:avLst/>
          </a:prstGeom>
          <a:noFill/>
        </p:spPr>
      </p:pic>
      <p:sp>
        <p:nvSpPr>
          <p:cNvPr id="12" name="11 CuadroTexto"/>
          <p:cNvSpPr txBox="1"/>
          <p:nvPr/>
        </p:nvSpPr>
        <p:spPr>
          <a:xfrm>
            <a:off x="4896544" y="3286725"/>
            <a:ext cx="385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Jan</a:t>
            </a:r>
            <a:r>
              <a:rPr lang="es-ES" dirty="0" smtClean="0"/>
              <a:t> </a:t>
            </a:r>
            <a:r>
              <a:rPr lang="es-ES" dirty="0" err="1" smtClean="0"/>
              <a:t>Dowling</a:t>
            </a:r>
            <a:r>
              <a:rPr lang="es-ES" dirty="0" smtClean="0"/>
              <a:t> </a:t>
            </a:r>
            <a:r>
              <a:rPr lang="es-ES" dirty="0" err="1" smtClean="0"/>
              <a:t>Women´s</a:t>
            </a:r>
            <a:r>
              <a:rPr lang="es-ES" dirty="0" smtClean="0"/>
              <a:t> Coach</a:t>
            </a:r>
          </a:p>
          <a:p>
            <a:endParaRPr lang="es-ES" dirty="0"/>
          </a:p>
        </p:txBody>
      </p:sp>
      <p:sp>
        <p:nvSpPr>
          <p:cNvPr id="14" name="13 Rectángulo"/>
          <p:cNvSpPr/>
          <p:nvPr/>
        </p:nvSpPr>
        <p:spPr>
          <a:xfrm>
            <a:off x="4662264" y="3717032"/>
            <a:ext cx="45182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s-ES" dirty="0" smtClean="0"/>
              <a:t>PGA </a:t>
            </a:r>
            <a:r>
              <a:rPr lang="es-ES" dirty="0" err="1" smtClean="0"/>
              <a:t>Member</a:t>
            </a:r>
            <a:r>
              <a:rPr lang="es-ES" dirty="0" smtClean="0"/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TPI </a:t>
            </a:r>
            <a:r>
              <a:rPr lang="es-ES" dirty="0" err="1" smtClean="0"/>
              <a:t>Certified</a:t>
            </a:r>
            <a:r>
              <a:rPr lang="es-ES" dirty="0" smtClean="0"/>
              <a:t> </a:t>
            </a:r>
            <a:r>
              <a:rPr lang="es-ES" dirty="0" err="1" smtClean="0"/>
              <a:t>Level</a:t>
            </a:r>
            <a:r>
              <a:rPr lang="es-ES" dirty="0" smtClean="0"/>
              <a:t> 1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err="1" smtClean="0"/>
              <a:t>Assistant</a:t>
            </a:r>
            <a:r>
              <a:rPr lang="es-ES" dirty="0" smtClean="0"/>
              <a:t> Coach Universidad de </a:t>
            </a:r>
            <a:r>
              <a:rPr lang="es-ES" dirty="0" err="1" smtClean="0"/>
              <a:t>Duke</a:t>
            </a:r>
            <a:r>
              <a:rPr lang="es-ES" dirty="0" smtClean="0"/>
              <a:t> 2008-2009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Ganadora del Canadian Amateur</a:t>
            </a:r>
          </a:p>
          <a:p>
            <a:pPr algn="just">
              <a:buFont typeface="Arial" pitchFamily="34" charset="0"/>
              <a:buChar char="•"/>
            </a:pPr>
            <a:r>
              <a:rPr lang="es-ES" dirty="0" smtClean="0"/>
              <a:t>Jugó el </a:t>
            </a:r>
            <a:r>
              <a:rPr lang="es-ES" dirty="0" err="1" smtClean="0"/>
              <a:t>Future´s</a:t>
            </a:r>
            <a:r>
              <a:rPr lang="es-ES" dirty="0" smtClean="0"/>
              <a:t> Tour y Canadian Tour de 2002-2005</a:t>
            </a:r>
          </a:p>
          <a:p>
            <a:pPr>
              <a:buFont typeface="Arial" pitchFamily="34" charset="0"/>
              <a:buChar char="•"/>
            </a:pPr>
            <a:endParaRPr lang="es-E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331640" y="404664"/>
            <a:ext cx="66967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Jugadores  PGA</a:t>
            </a:r>
            <a:endParaRPr lang="es-ES" sz="2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 rot="1445395">
            <a:off x="7187550" y="385296"/>
            <a:ext cx="1966720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Antiguos Alumnos</a:t>
            </a:r>
            <a:endParaRPr lang="es-ES" b="1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 l="15417" t="9292" r="27490" b="1459"/>
          <a:stretch>
            <a:fillRect/>
          </a:stretch>
        </p:blipFill>
        <p:spPr bwMode="auto">
          <a:xfrm>
            <a:off x="2216915" y="908720"/>
            <a:ext cx="4947373" cy="5800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1331640" y="404664"/>
            <a:ext cx="669674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Jugadores  </a:t>
            </a:r>
            <a:r>
              <a:rPr lang="es-ES" sz="28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L</a:t>
            </a:r>
            <a:r>
              <a:rPr lang="es-ES" sz="2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PGA</a:t>
            </a:r>
            <a:endParaRPr lang="es-ES" sz="2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6" name="5 CuadroTexto"/>
          <p:cNvSpPr txBox="1"/>
          <p:nvPr/>
        </p:nvSpPr>
        <p:spPr>
          <a:xfrm rot="1445395">
            <a:off x="7187550" y="385296"/>
            <a:ext cx="1966720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Antiguas Alumnas</a:t>
            </a:r>
            <a:endParaRPr lang="es-ES" b="1" dirty="0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/>
            </a:r>
            <a:br>
              <a:rPr kumimoji="0" lang="es-E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</a:b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l="15417" t="22417" r="25521" b="19834"/>
          <a:stretch>
            <a:fillRect/>
          </a:stretch>
        </p:blipFill>
        <p:spPr bwMode="auto">
          <a:xfrm>
            <a:off x="0" y="1196752"/>
            <a:ext cx="7168069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http://t1.gstatic.com/images?q=tbn:ANd9GcQdH9M0XDMaR09MTBzS-mc1SUQvQEPrKf8F7Gud3LR3IFgKmq3M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700808"/>
            <a:ext cx="1752600" cy="2609851"/>
          </a:xfrm>
          <a:prstGeom prst="rect">
            <a:avLst/>
          </a:prstGeom>
          <a:noFill/>
        </p:spPr>
      </p:pic>
      <p:sp>
        <p:nvSpPr>
          <p:cNvPr id="9" name="8 CuadroTexto"/>
          <p:cNvSpPr txBox="1"/>
          <p:nvPr/>
        </p:nvSpPr>
        <p:spPr>
          <a:xfrm>
            <a:off x="7524328" y="4365104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Paula Martí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Facilities Flav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933056"/>
            <a:ext cx="4572000" cy="2571751"/>
          </a:xfrm>
          <a:prstGeom prst="rect">
            <a:avLst/>
          </a:prstGeom>
          <a:noFill/>
        </p:spPr>
      </p:pic>
      <p:sp>
        <p:nvSpPr>
          <p:cNvPr id="4" name="3 Rectángulo"/>
          <p:cNvSpPr/>
          <p:nvPr/>
        </p:nvSpPr>
        <p:spPr>
          <a:xfrm>
            <a:off x="2742012" y="260648"/>
            <a:ext cx="56464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2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Instalaciones Deportivas</a:t>
            </a:r>
            <a:endParaRPr lang="es-ES" sz="32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35844" name="Picture 4" descr="Facilities UV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365104"/>
            <a:ext cx="3200354" cy="1800200"/>
          </a:xfrm>
          <a:prstGeom prst="rect">
            <a:avLst/>
          </a:prstGeom>
          <a:noFill/>
        </p:spPr>
      </p:pic>
      <p:pic>
        <p:nvPicPr>
          <p:cNvPr id="35846" name="Picture 6" descr="Facilities SWR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196752"/>
            <a:ext cx="4572000" cy="2571751"/>
          </a:xfrm>
          <a:prstGeom prst="rect">
            <a:avLst/>
          </a:prstGeom>
          <a:noFill/>
        </p:spPr>
      </p:pic>
      <p:pic>
        <p:nvPicPr>
          <p:cNvPr id="35848" name="Picture 8" descr="Facilities Browar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988840"/>
            <a:ext cx="3328368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t1.gstatic.com/images?q=tbn:ANd9GcQBZme154qWMwimaQT2eJcxl8FVnuM139hy4Lc5iE7Q42Vg1Jr66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068638"/>
            <a:ext cx="175260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4" descr="http://t3.gstatic.com/images?q=tbn:ANd9GcQw_4fPTUhrgLZLSDx-1P0O6hCMF0G3VYB8KXdth1t43whbZB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975" y="3357563"/>
            <a:ext cx="1524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6" descr="http://t0.gstatic.com/images?q=tbn:ANd9GcSop5TKLXbIgImcNUWvXYp9y1q6ReMtk8BsWAmrX03mcxQO3FpBfw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4076700"/>
            <a:ext cx="28860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8" descr="http://t0.gstatic.com/images?q=tbn:ANd9GcSWexg6_watZV1XL2dyp6pUuA0u4DonMb7s8i-TH-mlW2DkYfP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9925" y="5229225"/>
            <a:ext cx="1922463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10" descr="http://t1.gstatic.com/images?q=tbn:ANd9GcQ_Jf5Pp4eNEiwpOWPFaOsaYEcC0hwg-Nc5TUjkW61vSMSscaHsg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32363" y="1989138"/>
            <a:ext cx="2733675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12" descr="http://t3.gstatic.com/images?q=tbn:ANd9GcRbktAPiaCJhndYjlZVcnRetITg_kYNvOJsbkz_otPh74IkUgGV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11413" y="692150"/>
            <a:ext cx="18859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5076056" y="646411"/>
            <a:ext cx="3169399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31550" cmpd="sng">
                  <a:gradFill>
                    <a:gsLst>
                      <a:gs pos="70000">
                        <a:srgbClr val="F79646">
                          <a:shade val="50000"/>
                          <a:satMod val="190000"/>
                        </a:srgbClr>
                      </a:gs>
                      <a:gs pos="0">
                        <a:srgbClr val="F79646">
                          <a:tint val="77000"/>
                          <a:satMod val="180000"/>
                        </a:srgbClr>
                      </a:gs>
                    </a:gsLst>
                    <a:lin ang="5400000"/>
                  </a:gradFill>
                  <a:prstDash val="solid"/>
                </a:ln>
                <a:solidFill>
                  <a:srgbClr val="F79646">
                    <a:tint val="15000"/>
                    <a:satMod val="200000"/>
                  </a:srgb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Deporte</a:t>
            </a:r>
            <a:endParaRPr lang="es-ES" dirty="0">
              <a:latin typeface="+mn-l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4FF3EF2F-830A-4EF0-B7B6-0D776037AA40}"/>
</file>

<file path=customXml/itemProps2.xml><?xml version="1.0" encoding="utf-8"?>
<ds:datastoreItem xmlns:ds="http://schemas.openxmlformats.org/officeDocument/2006/customXml" ds:itemID="{FD2CA31D-DFB2-4321-8A4F-73A310318030}"/>
</file>

<file path=customXml/itemProps3.xml><?xml version="1.0" encoding="utf-8"?>
<ds:datastoreItem xmlns:ds="http://schemas.openxmlformats.org/officeDocument/2006/customXml" ds:itemID="{59901C7B-05AC-4B67-8814-C494EC6E9727}"/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262</Words>
  <Application>Microsoft Office PowerPoint</Application>
  <PresentationFormat>Presentación en pantalla (4:3)</PresentationFormat>
  <Paragraphs>68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27</cp:revision>
  <dcterms:created xsi:type="dcterms:W3CDTF">2010-12-29T19:39:16Z</dcterms:created>
  <dcterms:modified xsi:type="dcterms:W3CDTF">2011-01-08T14:53:18Z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