
<file path=[Content_Types].xml><?xml version="1.0" encoding="utf-8"?>
<Types xmlns="http://schemas.openxmlformats.org/package/2006/content-types"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7" r:id="rId3"/>
    <p:sldId id="256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ACF87-D1B2-43F2-8A3D-54F674343DA6}" type="datetimeFigureOut">
              <a:rPr lang="es-ES" smtClean="0"/>
              <a:t>07/09/2012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32B40-149D-40D0-AE8B-F50918F9D6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5481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5023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7868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9822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77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6901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7555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234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8023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389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5113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56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3EAAC-F9F2-4A62-8EE3-94AFB6DA0C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464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1</a:t>
            </a:fld>
            <a:endParaRPr lang="es-ES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908225"/>
              </p:ext>
            </p:extLst>
          </p:nvPr>
        </p:nvGraphicFramePr>
        <p:xfrm>
          <a:off x="1115616" y="159687"/>
          <a:ext cx="6801891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01891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effectLst/>
                        </a:rPr>
                        <a:t>CTO JUEGO CORTO INTERTERRITORIAL SUB-25 FEMENINO </a:t>
                      </a:r>
                      <a:r>
                        <a:rPr lang="es-ES" sz="1800" b="1" u="none" strike="noStrike" dirty="0" smtClean="0">
                          <a:effectLst/>
                        </a:rPr>
                        <a:t>REALE</a:t>
                      </a:r>
                      <a:r>
                        <a:rPr lang="es-ES" sz="1800" b="1" u="none" strike="noStrike" baseline="0" dirty="0" smtClean="0">
                          <a:effectLst/>
                        </a:rPr>
                        <a:t> 2012</a:t>
                      </a:r>
                    </a:p>
                    <a:p>
                      <a:pPr algn="ctr" fontAlgn="b"/>
                      <a:r>
                        <a:rPr lang="es-ES" sz="1800" b="1" u="none" strike="noStrike" baseline="0" dirty="0" smtClean="0">
                          <a:effectLst/>
                        </a:rPr>
                        <a:t>CLUB DE GOLF DE CASTILLA LA MANCHA – </a:t>
                      </a:r>
                      <a:r>
                        <a:rPr lang="es-ES" sz="1800" b="1" u="none" strike="noStrike" dirty="0" smtClean="0">
                          <a:effectLst/>
                        </a:rPr>
                        <a:t>PINAILLAS </a:t>
                      </a:r>
                    </a:p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SETUP DEL RECORRIDO Y PUNTUACIÓN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8" name="1 Imagen" descr="\\Serv-rfge-1\E.VECINO\Mis imágenes\LOGOS\PRINCIPAL_RGB_BAJ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2"/>
            <a:ext cx="5048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ject 1">
            <a:extLst>
              <a:ext uri="{63B3BB69-23CF-44E3-9099-C40C66FF867C}">
                <a14:compatExt xmlns:a14="http://schemas.microsoft.com/office/drawing/2010/main" spid="_x0000_s512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523" y="121196"/>
            <a:ext cx="542925" cy="571500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6421352" y="2876743"/>
            <a:ext cx="23271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EMBOCAR = 5 PUNTOS</a:t>
            </a:r>
          </a:p>
          <a:p>
            <a:r>
              <a:rPr lang="es-ES" dirty="0" smtClean="0"/>
              <a:t>1 METRO = 3 PUNTOS</a:t>
            </a:r>
          </a:p>
          <a:p>
            <a:r>
              <a:rPr lang="es-ES" dirty="0" smtClean="0"/>
              <a:t>2 METROS = 2 PUNTOS</a:t>
            </a:r>
          </a:p>
          <a:p>
            <a:r>
              <a:rPr lang="es-ES" dirty="0" smtClean="0"/>
              <a:t>3 METROS = 1 PUNTO</a:t>
            </a:r>
            <a:endParaRPr lang="es-ES" dirty="0"/>
          </a:p>
        </p:txBody>
      </p:sp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372799"/>
              </p:ext>
            </p:extLst>
          </p:nvPr>
        </p:nvGraphicFramePr>
        <p:xfrm>
          <a:off x="847466" y="1475521"/>
          <a:ext cx="5236701" cy="4041709"/>
        </p:xfrm>
        <a:graphic>
          <a:graphicData uri="http://schemas.openxmlformats.org/drawingml/2006/table">
            <a:tbl>
              <a:tblPr/>
              <a:tblGrid>
                <a:gridCol w="730996"/>
                <a:gridCol w="1235130"/>
                <a:gridCol w="1994483"/>
                <a:gridCol w="1276092"/>
              </a:tblGrid>
              <a:tr h="72435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HOYO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GOLPE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DISTANCIA A BORDE DE GREEN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DISTANCIA 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42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Approach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42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Approach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42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Approach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42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Approach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42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Bunker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42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Bunker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42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Bunker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42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92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215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 Imagen" descr="\\Serv-rfge-1\E.VECINO\Mis imágenes\LOGOS\PRINCIPAL_RGB_BAJ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2"/>
            <a:ext cx="5048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ject 1">
            <a:extLst>
              <a:ext uri="{63B3BB69-23CF-44E3-9099-C40C66FF867C}">
                <a14:compatExt xmlns:a14="http://schemas.microsoft.com/office/drawing/2010/main" spid="_x0000_s512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523" y="121196"/>
            <a:ext cx="542925" cy="571500"/>
          </a:xfrm>
          <a:prstGeom prst="rect">
            <a:avLst/>
          </a:prstGeom>
        </p:spPr>
      </p:pic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584643"/>
              </p:ext>
            </p:extLst>
          </p:nvPr>
        </p:nvGraphicFramePr>
        <p:xfrm>
          <a:off x="467544" y="908720"/>
          <a:ext cx="3672407" cy="5400612"/>
        </p:xfrm>
        <a:graphic>
          <a:graphicData uri="http://schemas.openxmlformats.org/drawingml/2006/table">
            <a:tbl>
              <a:tblPr/>
              <a:tblGrid>
                <a:gridCol w="295260"/>
                <a:gridCol w="411047"/>
                <a:gridCol w="1227353"/>
                <a:gridCol w="339645"/>
                <a:gridCol w="308767"/>
                <a:gridCol w="248943"/>
                <a:gridCol w="285610"/>
                <a:gridCol w="555782"/>
              </a:tblGrid>
              <a:tr h="2298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EQUIPO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JUGADORAS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BUNKER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PITCH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EQUIPO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2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Cataluña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TRILLO, MARTA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JONAMA, ANDREA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DOMINGO GRAELLS, EVA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SANCHEZ, SONIA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MARFA SANS, PAZ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GONZALEZ, CAROLINA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Valencia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ESCURIOLA, NATALIA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PEREZ SANMARTIN, MARTA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OFRECIO BACAS, CRISTINA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BAÑON, SILVIA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EDO MAESO, PATRICIA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VALIENTE, EVA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Madrid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BAENA, CLARA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MARTIN, MARTA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CALVO, SILVIA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DIEGUEZ, 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ZABARTE, PAULA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PRADOS FRAILE, BEATRIZ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Galicia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ALZUETA, MARIA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MARURI, REBECA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QUINTANA, CARLOTA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GOYOS BALL, MANDY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MOSQUERA, BEATRIZ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FERNANDEZ CANO, FATIMA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Asturias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PASARÍN, ALEJANDRA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VIDAU, CARMEN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BARQUÍN, CELIA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SANJUAN, 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SANJUAN, COVADONGA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ROSETE FABOS, ANDREA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País Vasco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GURIDI, PAULA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OLARRA, AINHOA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SAINZ, CARMEN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ROLLÁN, IRENE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TOWNEND, CLAUDIA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STAMPA, CLAUDIA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Andalucía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BASCUAS, ISABEL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GOMEZ RUIZ, LAURA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PARRA, MARÍA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JIMENEZ, LUCIA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PELAEZ TRIVIÑO, 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SEGURA OLIVA, NATALIA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Cantabria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VILLAVERDE GOMEZ, CARMEN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NORIEGA PUENTE, ANDREA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PAREDES, MANUELA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DIAZ PASCUAL, LIDIA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MÉNDEZ SOTA, GABRIELA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77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ALBA, CARMEN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387754"/>
              </p:ext>
            </p:extLst>
          </p:nvPr>
        </p:nvGraphicFramePr>
        <p:xfrm>
          <a:off x="4499992" y="908721"/>
          <a:ext cx="4320480" cy="5400612"/>
        </p:xfrm>
        <a:graphic>
          <a:graphicData uri="http://schemas.openxmlformats.org/drawingml/2006/table">
            <a:tbl>
              <a:tblPr/>
              <a:tblGrid>
                <a:gridCol w="334921"/>
                <a:gridCol w="552620"/>
                <a:gridCol w="1532263"/>
                <a:gridCol w="351667"/>
                <a:gridCol w="368413"/>
                <a:gridCol w="318175"/>
                <a:gridCol w="360040"/>
                <a:gridCol w="502381"/>
              </a:tblGrid>
              <a:tr h="1922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EQUIPO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JUGADORAS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BUNKER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PITCH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562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EQUIPO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24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Baleares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ITURRIOS, NURIA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2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FRAU MAYO, CLAUDIA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JIMENEZ MURILLO, NURIA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VAZQUEZ, SANDRA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Navarra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PEREZ, CRISTINA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HUALDE, ELENA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VICENTE OLITE, IRANZU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TELLECHEA, MERCEDES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C-León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 COLSA CARDONA, PAULA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GUERRA DIEGO, CARMEN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DIEZ MOLINER, TERESA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DIEZ MOLINER, CECILIA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Canarias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CORTEZO, LUCIA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ELEJABEITIA, CATALINA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MARTINEZ CALAVIA, EVA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HERNANDEZ ARTEAGA, LARA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Murcia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VIUDES EMILOVA, DIMANA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OLMOS ROS, RAQUEL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OLMOS ROS, MªLUISA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GARCIA FORREST, LARA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C-Mancha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LOPEZ GONZALEZ, FATIMA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CAMBRONERO GARCIA, SARA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OROZCO CALLEJA, BLANCA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RODRIGUEZ FERNANDEZ, BEATRIZ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Aragón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MAICAS REDONDO, BLANCA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PEREZ DE YRAOLAGOITIA, ALEJANDRA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GALLIZO GARCIA, LAURA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 FELIPE URUEÑA, LOLA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Extremadura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CRESPO CALVO, LOURDES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CASAS TORIBIO, RAQUEL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SANCHEZ ORTEGA, ELENA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52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NOGALES GARCIA, CLAUDIA MARIA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565128"/>
              </p:ext>
            </p:extLst>
          </p:nvPr>
        </p:nvGraphicFramePr>
        <p:xfrm>
          <a:off x="1115616" y="159687"/>
          <a:ext cx="6801891" cy="548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01891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effectLst/>
                        </a:rPr>
                        <a:t>CTO JUEGO CORTO INTERTERRITORIAL SUB-25 FEMENINO </a:t>
                      </a:r>
                      <a:r>
                        <a:rPr lang="es-ES" sz="1800" b="1" u="none" strike="noStrike" dirty="0" smtClean="0">
                          <a:effectLst/>
                        </a:rPr>
                        <a:t>REALE</a:t>
                      </a:r>
                      <a:r>
                        <a:rPr lang="es-ES" sz="1800" b="1" u="none" strike="noStrike" baseline="0" dirty="0" smtClean="0">
                          <a:effectLst/>
                        </a:rPr>
                        <a:t> 2012</a:t>
                      </a:r>
                    </a:p>
                    <a:p>
                      <a:pPr algn="ctr" fontAlgn="b"/>
                      <a:r>
                        <a:rPr lang="es-ES" sz="1800" b="1" u="none" strike="noStrike" baseline="0" dirty="0" smtClean="0">
                          <a:effectLst/>
                        </a:rPr>
                        <a:t>CLUB DE GOLF DE CASTILLA LA MANCHA – </a:t>
                      </a:r>
                      <a:r>
                        <a:rPr lang="es-ES" sz="1800" b="1" u="none" strike="noStrike" dirty="0" smtClean="0">
                          <a:effectLst/>
                        </a:rPr>
                        <a:t>PINAILLAS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66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07/09/2012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EAAC-F9F2-4A62-8EE3-94AFB6DA0C98}" type="slidenum">
              <a:rPr lang="es-ES" smtClean="0"/>
              <a:t>3</a:t>
            </a:fld>
            <a:endParaRPr lang="es-ES"/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088286"/>
              </p:ext>
            </p:extLst>
          </p:nvPr>
        </p:nvGraphicFramePr>
        <p:xfrm>
          <a:off x="1115616" y="159687"/>
          <a:ext cx="6801891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01891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>
                          <a:effectLst/>
                        </a:rPr>
                        <a:t>CTO JUEGO CORTO INTERTERRITORIAL SUB-25 FEMENINO </a:t>
                      </a:r>
                      <a:r>
                        <a:rPr lang="es-ES" sz="1800" b="1" u="none" strike="noStrike" dirty="0" smtClean="0">
                          <a:effectLst/>
                        </a:rPr>
                        <a:t>REALE</a:t>
                      </a:r>
                      <a:r>
                        <a:rPr lang="es-ES" sz="1800" b="1" u="none" strike="noStrike" baseline="0" dirty="0" smtClean="0">
                          <a:effectLst/>
                        </a:rPr>
                        <a:t> 2012</a:t>
                      </a:r>
                    </a:p>
                    <a:p>
                      <a:pPr algn="ctr" fontAlgn="b"/>
                      <a:r>
                        <a:rPr lang="es-ES" sz="1800" b="1" u="none" strike="noStrike" baseline="0" dirty="0" smtClean="0">
                          <a:effectLst/>
                        </a:rPr>
                        <a:t>CLUB DE GOLF DE CASTILLA LA MANCHA – </a:t>
                      </a:r>
                      <a:r>
                        <a:rPr lang="es-ES" sz="1800" b="1" u="none" strike="noStrike" dirty="0" smtClean="0">
                          <a:effectLst/>
                        </a:rPr>
                        <a:t>PINAILLAS </a:t>
                      </a:r>
                    </a:p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RANKING EQUIPOS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10" name="1 Imagen" descr="\\Serv-rfge-1\E.VECINO\Mis imágenes\LOGOS\PRINCIPAL_RGB_BAJ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2"/>
            <a:ext cx="5048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Object 1">
            <a:extLst>
              <a:ext uri="{63B3BB69-23CF-44E3-9099-C40C66FF867C}">
                <a14:compatExt xmlns:a14="http://schemas.microsoft.com/office/drawing/2010/main" spid="_x0000_s512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523" y="121196"/>
            <a:ext cx="542925" cy="571500"/>
          </a:xfrm>
          <a:prstGeom prst="rect">
            <a:avLst/>
          </a:prstGeom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639893"/>
              </p:ext>
            </p:extLst>
          </p:nvPr>
        </p:nvGraphicFramePr>
        <p:xfrm>
          <a:off x="972369" y="1412776"/>
          <a:ext cx="7089151" cy="2088230"/>
        </p:xfrm>
        <a:graphic>
          <a:graphicData uri="http://schemas.openxmlformats.org/drawingml/2006/table">
            <a:tbl>
              <a:tblPr/>
              <a:tblGrid>
                <a:gridCol w="207054"/>
                <a:gridCol w="788779"/>
                <a:gridCol w="788779"/>
                <a:gridCol w="197195"/>
                <a:gridCol w="788779"/>
                <a:gridCol w="788779"/>
                <a:gridCol w="197195"/>
                <a:gridCol w="788779"/>
                <a:gridCol w="788779"/>
                <a:gridCol w="177475"/>
                <a:gridCol w="788779"/>
                <a:gridCol w="788779"/>
              </a:tblGrid>
              <a:tr h="208823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RANKING EQUIPOS 1ª </a:t>
                      </a:r>
                      <a:r>
                        <a:rPr lang="es-E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DIVISIÓN – 6 JUGADORAS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882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Bunker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Pitch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882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Cataluña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Valencia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Cataluña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Cataluña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  <a:tr h="20882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Valencia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Cataluña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Valencia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Andalucia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0882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Madrid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Galicia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Madrid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Madrid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20882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Galicia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Madrid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Asturias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Pais Vasco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</a:tr>
              <a:tr h="20882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Asturias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Asturias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Galicia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Valencia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0882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Pais Vasco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Pais Vasco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Pais Vasco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Galicia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20882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Andalucia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Andalucia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Andalucia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Asturias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20882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Cantabria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Cantabria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Cantabria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Cantabria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411255"/>
              </p:ext>
            </p:extLst>
          </p:nvPr>
        </p:nvGraphicFramePr>
        <p:xfrm>
          <a:off x="1009649" y="3861048"/>
          <a:ext cx="7124701" cy="2000250"/>
        </p:xfrm>
        <a:graphic>
          <a:graphicData uri="http://schemas.openxmlformats.org/drawingml/2006/table">
            <a:tbl>
              <a:tblPr/>
              <a:tblGrid>
                <a:gridCol w="305617"/>
                <a:gridCol w="811796"/>
                <a:gridCol w="687639"/>
                <a:gridCol w="296067"/>
                <a:gridCol w="830897"/>
                <a:gridCol w="649436"/>
                <a:gridCol w="286516"/>
                <a:gridCol w="849998"/>
                <a:gridCol w="678088"/>
                <a:gridCol w="286516"/>
                <a:gridCol w="811796"/>
                <a:gridCol w="630335"/>
              </a:tblGrid>
              <a:tr h="200025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RANKING EQUIPOS 2ª </a:t>
                      </a:r>
                      <a:r>
                        <a:rPr lang="es-E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DIVISIÓN – 4 JUGADORAS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002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Bunker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Pitch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Baleares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Baleares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Murcia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Navarra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Navarra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Canarias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Navarra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C-León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C-León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C-León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C-Mancha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Baleares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Canarias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Navarra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Baleares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Canarias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Murcia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Murcia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C-León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C-Mancha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C-Mancha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C-Mancha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Canarias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Murcia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Aragón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Aragón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Aragón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Aragón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Extremadura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Extremadura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Extremadura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Extremadura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80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54D2C12-8219-482D-921B-8EC807824AD0}"/>
</file>

<file path=customXml/itemProps2.xml><?xml version="1.0" encoding="utf-8"?>
<ds:datastoreItem xmlns:ds="http://schemas.openxmlformats.org/officeDocument/2006/customXml" ds:itemID="{7176DEF8-A0B2-459F-A982-B48AACBBA245}"/>
</file>

<file path=customXml/itemProps3.xml><?xml version="1.0" encoding="utf-8"?>
<ds:datastoreItem xmlns:ds="http://schemas.openxmlformats.org/officeDocument/2006/customXml" ds:itemID="{C0667A87-0C12-4674-8805-037943CD25B1}"/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995</Words>
  <Application>Microsoft Office PowerPoint</Application>
  <PresentationFormat>Presentación en pantalla (4:3)</PresentationFormat>
  <Paragraphs>725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Resumen</dc:title>
  <dc:creator>MABEL POBIL</dc:creator>
  <cp:lastModifiedBy>MABEL POBIL</cp:lastModifiedBy>
  <cp:revision>15</cp:revision>
  <cp:lastPrinted>2012-09-07T08:38:57Z</cp:lastPrinted>
  <dcterms:created xsi:type="dcterms:W3CDTF">2012-09-06T21:08:09Z</dcterms:created>
  <dcterms:modified xsi:type="dcterms:W3CDTF">2012-09-07T18:56:31Z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