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38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handoutMaster" Target="handoutMasters/handoutMaster1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PROCEDIMIENTO ADJUDICACION SEDES CAMPEONATOS RFEG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47E21-D5FC-44C6-A580-7CB65EAD065C}" type="datetimeFigureOut">
              <a:rPr lang="es-ES" smtClean="0"/>
              <a:t>17/03/2010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A46E1-8004-4AB7-A1A1-FA23EF05FAA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s-ES" smtClean="0"/>
              <a:t>PROCEDIMIENTO ADJUDICACION SEDES CAMPEONATOS RFEG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C00BC-8D52-44A4-BABE-BE18E2825148}" type="datetimeFigureOut">
              <a:rPr lang="es-ES" smtClean="0"/>
              <a:t>17/03/2010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18E09F-8C5E-4C67-9277-5204FDA38299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C280A-9EC4-4932-BB5A-26EA0604E6E2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1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00042" y="214282"/>
            <a:ext cx="590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PROCEDIMIENTO  ADJUDICACIÓN SEDE CAMPEONATOS RFEG</a:t>
            </a:r>
            <a:endParaRPr lang="es-ES" dirty="0"/>
          </a:p>
        </p:txBody>
      </p:sp>
      <p:grpSp>
        <p:nvGrpSpPr>
          <p:cNvPr id="21" name="20 Grupo"/>
          <p:cNvGrpSpPr/>
          <p:nvPr/>
        </p:nvGrpSpPr>
        <p:grpSpPr>
          <a:xfrm>
            <a:off x="1142984" y="1500166"/>
            <a:ext cx="5001738" cy="6781246"/>
            <a:chOff x="1142984" y="1500166"/>
            <a:chExt cx="5001738" cy="6781246"/>
          </a:xfrm>
        </p:grpSpPr>
        <p:grpSp>
          <p:nvGrpSpPr>
            <p:cNvPr id="8" name="7 Grupo"/>
            <p:cNvGrpSpPr/>
            <p:nvPr/>
          </p:nvGrpSpPr>
          <p:grpSpPr>
            <a:xfrm>
              <a:off x="1142984" y="1500166"/>
              <a:ext cx="1930982" cy="6781246"/>
              <a:chOff x="2213476" y="1559462"/>
              <a:chExt cx="1930982" cy="6781246"/>
            </a:xfrm>
          </p:grpSpPr>
          <p:grpSp>
            <p:nvGrpSpPr>
              <p:cNvPr id="9" name="18 Grupo"/>
              <p:cNvGrpSpPr/>
              <p:nvPr/>
            </p:nvGrpSpPr>
            <p:grpSpPr>
              <a:xfrm>
                <a:off x="2213476" y="1559462"/>
                <a:ext cx="1930982" cy="6781246"/>
                <a:chOff x="2213476" y="925273"/>
                <a:chExt cx="1930982" cy="6781246"/>
              </a:xfrm>
            </p:grpSpPr>
            <p:sp useBgFill="1">
              <p:nvSpPr>
                <p:cNvPr id="11" name="10 CuadroTexto"/>
                <p:cNvSpPr txBox="1"/>
                <p:nvPr/>
              </p:nvSpPr>
              <p:spPr>
                <a:xfrm>
                  <a:off x="2214554" y="925273"/>
                  <a:ext cx="1929904" cy="923330"/>
                </a:xfrm>
                <a:prstGeom prst="rect">
                  <a:avLst/>
                </a:prstGeom>
                <a:ln>
                  <a:solidFill>
                    <a:schemeClr val="accent1">
                      <a:shade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dirty="0" smtClean="0"/>
                    <a:t>PETICIÓN AL CLUB DESDE </a:t>
                  </a:r>
                </a:p>
                <a:p>
                  <a:pPr algn="ctr"/>
                  <a:r>
                    <a:rPr lang="es-ES" dirty="0" smtClean="0"/>
                    <a:t>RFEG</a:t>
                  </a:r>
                  <a:endParaRPr lang="es-ES" dirty="0"/>
                </a:p>
              </p:txBody>
            </p:sp>
            <p:cxnSp>
              <p:nvCxnSpPr>
                <p:cNvPr id="12" name="11 Conector recto de flecha"/>
                <p:cNvCxnSpPr/>
                <p:nvPr/>
              </p:nvCxnSpPr>
              <p:spPr>
                <a:xfrm rot="5400000">
                  <a:off x="2679695" y="2320909"/>
                  <a:ext cx="928694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 useBgFill="1">
              <p:nvSpPr>
                <p:cNvPr id="13" name="12 CuadroTexto"/>
                <p:cNvSpPr txBox="1"/>
                <p:nvPr/>
              </p:nvSpPr>
              <p:spPr>
                <a:xfrm>
                  <a:off x="2213476" y="2786050"/>
                  <a:ext cx="1929904" cy="923330"/>
                </a:xfrm>
                <a:prstGeom prst="rect">
                  <a:avLst/>
                </a:prstGeom>
                <a:ln>
                  <a:solidFill>
                    <a:schemeClr val="accent1">
                      <a:shade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dirty="0" smtClean="0"/>
                    <a:t>CARTA  FED. TERRITORIAL INFORMANDO</a:t>
                  </a:r>
                  <a:endParaRPr lang="es-ES" dirty="0"/>
                </a:p>
              </p:txBody>
            </p:sp>
            <p:cxnSp>
              <p:nvCxnSpPr>
                <p:cNvPr id="14" name="13 Conector recto de flecha"/>
                <p:cNvCxnSpPr/>
                <p:nvPr/>
              </p:nvCxnSpPr>
              <p:spPr>
                <a:xfrm rot="5400000">
                  <a:off x="2679695" y="4178297"/>
                  <a:ext cx="928694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 useBgFill="1">
              <p:nvSpPr>
                <p:cNvPr id="15" name="14 CuadroTexto"/>
                <p:cNvSpPr txBox="1"/>
                <p:nvPr/>
              </p:nvSpPr>
              <p:spPr>
                <a:xfrm>
                  <a:off x="2213476" y="4643438"/>
                  <a:ext cx="1929904" cy="923330"/>
                </a:xfrm>
                <a:prstGeom prst="rect">
                  <a:avLst/>
                </a:prstGeom>
                <a:ln>
                  <a:solidFill>
                    <a:schemeClr val="accent1">
                      <a:shade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dirty="0" smtClean="0"/>
                    <a:t>ENVIO REQUISITOS AL CLUB</a:t>
                  </a:r>
                  <a:endParaRPr lang="es-ES" dirty="0"/>
                </a:p>
              </p:txBody>
            </p:sp>
            <p:cxnSp>
              <p:nvCxnSpPr>
                <p:cNvPr id="16" name="15 Conector recto de flecha"/>
                <p:cNvCxnSpPr/>
                <p:nvPr/>
              </p:nvCxnSpPr>
              <p:spPr>
                <a:xfrm rot="5400000">
                  <a:off x="2679695" y="6035685"/>
                  <a:ext cx="928694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 useBgFill="1">
              <p:nvSpPr>
                <p:cNvPr id="17" name="16 CuadroTexto"/>
                <p:cNvSpPr txBox="1"/>
                <p:nvPr/>
              </p:nvSpPr>
              <p:spPr>
                <a:xfrm>
                  <a:off x="2214554" y="6506190"/>
                  <a:ext cx="1929904" cy="1200329"/>
                </a:xfrm>
                <a:prstGeom prst="rect">
                  <a:avLst/>
                </a:prstGeom>
                <a:ln>
                  <a:solidFill>
                    <a:schemeClr val="accent1">
                      <a:shade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s-ES" dirty="0" smtClean="0"/>
                    <a:t>SEDE CONFIRMADA. CREACIÓN FICHA TORNEO</a:t>
                  </a:r>
                  <a:endParaRPr lang="es-ES" dirty="0"/>
                </a:p>
              </p:txBody>
            </p:sp>
          </p:grpSp>
          <p:sp>
            <p:nvSpPr>
              <p:cNvPr id="10" name="9 CuadroTexto"/>
              <p:cNvSpPr txBox="1"/>
              <p:nvPr/>
            </p:nvSpPr>
            <p:spPr>
              <a:xfrm>
                <a:off x="3143248" y="4572000"/>
                <a:ext cx="7816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" dirty="0" smtClean="0"/>
                  <a:t>OK F.T.</a:t>
                </a:r>
                <a:endParaRPr lang="es-ES" dirty="0"/>
              </a:p>
            </p:txBody>
          </p:sp>
        </p:grpSp>
        <p:cxnSp>
          <p:nvCxnSpPr>
            <p:cNvPr id="18" name="17 Conector recto de flecha"/>
            <p:cNvCxnSpPr/>
            <p:nvPr/>
          </p:nvCxnSpPr>
          <p:spPr>
            <a:xfrm>
              <a:off x="3071810" y="3856032"/>
              <a:ext cx="114300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19" name="18 CuadroTexto"/>
            <p:cNvSpPr txBox="1"/>
            <p:nvPr/>
          </p:nvSpPr>
          <p:spPr>
            <a:xfrm>
              <a:off x="4214818" y="3357554"/>
              <a:ext cx="1929904" cy="923330"/>
            </a:xfrm>
            <a:prstGeom prst="rect">
              <a:avLst/>
            </a:prstGeom>
            <a:ln>
              <a:solidFill>
                <a:schemeClr val="accent1">
                  <a:shade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ESCALAR A PRESIDENCIA RFEG</a:t>
              </a:r>
              <a:endParaRPr lang="es-ES" dirty="0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3143248" y="3211289"/>
              <a:ext cx="11272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F.T. RECHAZA</a:t>
              </a:r>
              <a:endParaRPr lang="es-ES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s-ES" smtClean="0"/>
              <a:t>17/03/2010</a:t>
            </a: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PROCEDIMIENTO ADJUDICACIÓN SEDES CAMPEONATOS RFEG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280A-9EC4-4932-BB5A-26EA0604E6E2}" type="slidenum">
              <a:rPr lang="es-ES" smtClean="0"/>
              <a:t>2</a:t>
            </a:fld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500042" y="214282"/>
            <a:ext cx="590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PROCEDIMIENTO  ADJUDICACIÓN SEDE CAMPEONATOS RFEG</a:t>
            </a:r>
            <a:endParaRPr lang="es-ES" dirty="0"/>
          </a:p>
        </p:txBody>
      </p:sp>
      <p:sp useBgFill="1">
        <p:nvSpPr>
          <p:cNvPr id="11" name="10 CuadroTexto"/>
          <p:cNvSpPr txBox="1"/>
          <p:nvPr/>
        </p:nvSpPr>
        <p:spPr>
          <a:xfrm>
            <a:off x="500042" y="928663"/>
            <a:ext cx="2573924" cy="12003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PETICIÓN DEL CLUB A RFEG</a:t>
            </a:r>
          </a:p>
          <a:p>
            <a:pPr algn="ctr"/>
            <a:endParaRPr lang="es-ES" dirty="0"/>
          </a:p>
        </p:txBody>
      </p:sp>
      <p:cxnSp>
        <p:nvCxnSpPr>
          <p:cNvPr id="12" name="11 Conector recto de flecha"/>
          <p:cNvCxnSpPr/>
          <p:nvPr/>
        </p:nvCxnSpPr>
        <p:spPr>
          <a:xfrm rot="5400000">
            <a:off x="1105932" y="2320370"/>
            <a:ext cx="785818" cy="4312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12 CuadroTexto"/>
          <p:cNvSpPr txBox="1"/>
          <p:nvPr/>
        </p:nvSpPr>
        <p:spPr>
          <a:xfrm>
            <a:off x="356088" y="3005728"/>
            <a:ext cx="1929904" cy="92333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CARTA  FED. TERRITORIAL INFORMANDO</a:t>
            </a:r>
            <a:endParaRPr lang="es-ES" dirty="0"/>
          </a:p>
        </p:txBody>
      </p:sp>
      <p:cxnSp>
        <p:nvCxnSpPr>
          <p:cNvPr id="14" name="13 Conector recto de flecha"/>
          <p:cNvCxnSpPr/>
          <p:nvPr/>
        </p:nvCxnSpPr>
        <p:spPr>
          <a:xfrm rot="5400000">
            <a:off x="750869" y="4392611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14 CuadroTexto"/>
          <p:cNvSpPr txBox="1"/>
          <p:nvPr/>
        </p:nvSpPr>
        <p:spPr>
          <a:xfrm>
            <a:off x="284650" y="4929190"/>
            <a:ext cx="1929904" cy="92333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ENVIO REQUISITOS AL CLUB</a:t>
            </a:r>
            <a:endParaRPr lang="es-ES" dirty="0"/>
          </a:p>
        </p:txBody>
      </p:sp>
      <p:cxnSp>
        <p:nvCxnSpPr>
          <p:cNvPr id="16" name="15 Conector recto de flecha"/>
          <p:cNvCxnSpPr/>
          <p:nvPr/>
        </p:nvCxnSpPr>
        <p:spPr>
          <a:xfrm rot="5400000">
            <a:off x="750869" y="6392875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16 CuadroTexto"/>
          <p:cNvSpPr txBox="1"/>
          <p:nvPr/>
        </p:nvSpPr>
        <p:spPr>
          <a:xfrm>
            <a:off x="284650" y="6929454"/>
            <a:ext cx="1929904" cy="12003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SEDE CONFIRMADA CREACIÓN FICHA TORNEO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1285860" y="4274106"/>
            <a:ext cx="781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OK F.T.</a:t>
            </a:r>
            <a:endParaRPr lang="es-ES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3071810" y="1785918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18 CuadroTexto"/>
          <p:cNvSpPr txBox="1"/>
          <p:nvPr/>
        </p:nvSpPr>
        <p:spPr>
          <a:xfrm>
            <a:off x="4143380" y="1071538"/>
            <a:ext cx="1929904" cy="1477328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REMITIR A OTRO COMITÉ + CARTA AL CLUB EXPLICANDO MOTIVOS</a:t>
            </a:r>
            <a:endParaRPr lang="es-ES" dirty="0"/>
          </a:p>
        </p:txBody>
      </p:sp>
      <p:sp>
        <p:nvSpPr>
          <p:cNvPr id="20" name="19 CuadroTexto"/>
          <p:cNvSpPr txBox="1"/>
          <p:nvPr/>
        </p:nvSpPr>
        <p:spPr>
          <a:xfrm>
            <a:off x="3071810" y="1142976"/>
            <a:ext cx="11272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NO ENCAJA</a:t>
            </a:r>
            <a:endParaRPr lang="es-ES" dirty="0"/>
          </a:p>
        </p:txBody>
      </p:sp>
      <p:sp>
        <p:nvSpPr>
          <p:cNvPr id="21" name="20 CuadroTexto"/>
          <p:cNvSpPr txBox="1"/>
          <p:nvPr/>
        </p:nvSpPr>
        <p:spPr>
          <a:xfrm>
            <a:off x="1571612" y="2285984"/>
            <a:ext cx="90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ENCAJA</a:t>
            </a:r>
            <a:endParaRPr lang="es-ES" dirty="0"/>
          </a:p>
        </p:txBody>
      </p:sp>
      <p:sp useBgFill="1">
        <p:nvSpPr>
          <p:cNvPr id="28" name="27 CuadroTexto"/>
          <p:cNvSpPr txBox="1"/>
          <p:nvPr/>
        </p:nvSpPr>
        <p:spPr>
          <a:xfrm>
            <a:off x="3071810" y="3005728"/>
            <a:ext cx="1929904" cy="92333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TERRITORIAL PROPONE OTRO CAMPO</a:t>
            </a:r>
            <a:endParaRPr lang="es-ES" dirty="0"/>
          </a:p>
        </p:txBody>
      </p:sp>
      <p:cxnSp>
        <p:nvCxnSpPr>
          <p:cNvPr id="34" name="33 Conector recto de flecha"/>
          <p:cNvCxnSpPr>
            <a:endCxn id="28" idx="1"/>
          </p:cNvCxnSpPr>
          <p:nvPr/>
        </p:nvCxnSpPr>
        <p:spPr>
          <a:xfrm flipV="1">
            <a:off x="2357430" y="3467393"/>
            <a:ext cx="714380" cy="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38 Conector recto de flecha"/>
          <p:cNvCxnSpPr/>
          <p:nvPr/>
        </p:nvCxnSpPr>
        <p:spPr>
          <a:xfrm rot="10800000" flipV="1">
            <a:off x="2214554" y="3929058"/>
            <a:ext cx="1428760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39 CuadroTexto"/>
          <p:cNvSpPr txBox="1"/>
          <p:nvPr/>
        </p:nvSpPr>
        <p:spPr>
          <a:xfrm>
            <a:off x="3021253" y="4559858"/>
            <a:ext cx="907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ENCAJA</a:t>
            </a:r>
            <a:endParaRPr lang="es-ES" dirty="0"/>
          </a:p>
        </p:txBody>
      </p:sp>
      <p:sp>
        <p:nvSpPr>
          <p:cNvPr id="41" name="40 CuadroTexto"/>
          <p:cNvSpPr txBox="1"/>
          <p:nvPr/>
        </p:nvSpPr>
        <p:spPr>
          <a:xfrm>
            <a:off x="4857760" y="4000496"/>
            <a:ext cx="9078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NO </a:t>
            </a:r>
          </a:p>
          <a:p>
            <a:pPr algn="ctr"/>
            <a:r>
              <a:rPr lang="es-ES" dirty="0" smtClean="0"/>
              <a:t>ENCAJA</a:t>
            </a:r>
            <a:endParaRPr lang="es-ES" dirty="0"/>
          </a:p>
        </p:txBody>
      </p:sp>
      <p:sp useBgFill="1">
        <p:nvSpPr>
          <p:cNvPr id="46" name="45 CuadroTexto"/>
          <p:cNvSpPr txBox="1"/>
          <p:nvPr/>
        </p:nvSpPr>
        <p:spPr>
          <a:xfrm>
            <a:off x="4285178" y="4857752"/>
            <a:ext cx="1929904" cy="92333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ESCALAR A PRESIDENCIA RFEG</a:t>
            </a:r>
            <a:endParaRPr lang="es-ES" dirty="0"/>
          </a:p>
        </p:txBody>
      </p:sp>
      <p:cxnSp>
        <p:nvCxnSpPr>
          <p:cNvPr id="48" name="47 Conector recto de flecha"/>
          <p:cNvCxnSpPr/>
          <p:nvPr/>
        </p:nvCxnSpPr>
        <p:spPr>
          <a:xfrm rot="16200000" flipH="1">
            <a:off x="4393413" y="4179091"/>
            <a:ext cx="85725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EEDF51B-892E-4C3F-AF40-07C1E4232847}"/>
</file>

<file path=customXml/itemProps2.xml><?xml version="1.0" encoding="utf-8"?>
<ds:datastoreItem xmlns:ds="http://schemas.openxmlformats.org/officeDocument/2006/customXml" ds:itemID="{5DB630AA-89B5-46FF-81E3-3B1720E76815}"/>
</file>

<file path=customXml/itemProps3.xml><?xml version="1.0" encoding="utf-8"?>
<ds:datastoreItem xmlns:ds="http://schemas.openxmlformats.org/officeDocument/2006/customXml" ds:itemID="{AD6AD871-E629-4920-9F7A-4CB3E0992230}"/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100</Words>
  <Application>Microsoft Office PowerPoint</Application>
  <PresentationFormat>Presentación en pantalla (4:3)</PresentationFormat>
  <Paragraphs>30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MPOBIL</dc:creator>
  <cp:lastModifiedBy>MPOBIL</cp:lastModifiedBy>
  <cp:revision>25</cp:revision>
  <dcterms:created xsi:type="dcterms:W3CDTF">2010-03-17T12:46:12Z</dcterms:created>
  <dcterms:modified xsi:type="dcterms:W3CDTF">2010-03-17T16:49:20Z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