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34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9F3828-E486-4C59-9B0D-6C0DF27AEE6F}" type="datetimeFigureOut">
              <a:rPr lang="es-ES" smtClean="0"/>
              <a:t>17/09/2012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E5AD28-8726-4D8E-AE20-14B2620EC0A5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E5AD28-8726-4D8E-AE20-14B2620EC0A5}" type="slidenum">
              <a:rPr lang="es-ES" smtClean="0"/>
              <a:t>1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A921C-F5EB-459E-A268-4DC11EE37835}" type="datetimeFigureOut">
              <a:rPr lang="es-ES" smtClean="0"/>
              <a:pPr/>
              <a:t>17/09/2012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71A3B-D3D8-4649-B6E6-802A751423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A921C-F5EB-459E-A268-4DC11EE37835}" type="datetimeFigureOut">
              <a:rPr lang="es-ES" smtClean="0"/>
              <a:pPr/>
              <a:t>17/09/2012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71A3B-D3D8-4649-B6E6-802A751423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A921C-F5EB-459E-A268-4DC11EE37835}" type="datetimeFigureOut">
              <a:rPr lang="es-ES" smtClean="0"/>
              <a:pPr/>
              <a:t>17/09/2012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71A3B-D3D8-4649-B6E6-802A751423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A921C-F5EB-459E-A268-4DC11EE37835}" type="datetimeFigureOut">
              <a:rPr lang="es-ES" smtClean="0"/>
              <a:pPr/>
              <a:t>17/09/2012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71A3B-D3D8-4649-B6E6-802A751423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A921C-F5EB-459E-A268-4DC11EE37835}" type="datetimeFigureOut">
              <a:rPr lang="es-ES" smtClean="0"/>
              <a:pPr/>
              <a:t>17/09/2012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71A3B-D3D8-4649-B6E6-802A751423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A921C-F5EB-459E-A268-4DC11EE37835}" type="datetimeFigureOut">
              <a:rPr lang="es-ES" smtClean="0"/>
              <a:pPr/>
              <a:t>17/09/2012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71A3B-D3D8-4649-B6E6-802A751423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A921C-F5EB-459E-A268-4DC11EE37835}" type="datetimeFigureOut">
              <a:rPr lang="es-ES" smtClean="0"/>
              <a:pPr/>
              <a:t>17/09/2012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71A3B-D3D8-4649-B6E6-802A751423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A921C-F5EB-459E-A268-4DC11EE37835}" type="datetimeFigureOut">
              <a:rPr lang="es-ES" smtClean="0"/>
              <a:pPr/>
              <a:t>17/09/2012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71A3B-D3D8-4649-B6E6-802A751423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A921C-F5EB-459E-A268-4DC11EE37835}" type="datetimeFigureOut">
              <a:rPr lang="es-ES" smtClean="0"/>
              <a:pPr/>
              <a:t>17/09/2012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71A3B-D3D8-4649-B6E6-802A751423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A921C-F5EB-459E-A268-4DC11EE37835}" type="datetimeFigureOut">
              <a:rPr lang="es-ES" smtClean="0"/>
              <a:pPr/>
              <a:t>17/09/2012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71A3B-D3D8-4649-B6E6-802A751423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A921C-F5EB-459E-A268-4DC11EE37835}" type="datetimeFigureOut">
              <a:rPr lang="es-ES" smtClean="0"/>
              <a:pPr/>
              <a:t>17/09/2012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71A3B-D3D8-4649-B6E6-802A751423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AA921C-F5EB-459E-A268-4DC11EE37835}" type="datetimeFigureOut">
              <a:rPr lang="es-ES" smtClean="0"/>
              <a:pPr/>
              <a:t>17/09/2012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371A3B-D3D8-4649-B6E6-802A751423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275856" y="1484784"/>
            <a:ext cx="1512168" cy="12241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Rectángulo"/>
          <p:cNvSpPr/>
          <p:nvPr/>
        </p:nvSpPr>
        <p:spPr>
          <a:xfrm>
            <a:off x="3995936" y="2708920"/>
            <a:ext cx="72008" cy="18722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15 Imagen" descr="balear nuev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07904" y="1628800"/>
            <a:ext cx="575124" cy="618160"/>
          </a:xfrm>
          <a:prstGeom prst="rect">
            <a:avLst/>
          </a:prstGeom>
        </p:spPr>
      </p:pic>
      <p:sp>
        <p:nvSpPr>
          <p:cNvPr id="17" name="16 CuadroTexto"/>
          <p:cNvSpPr txBox="1"/>
          <p:nvPr/>
        </p:nvSpPr>
        <p:spPr>
          <a:xfrm>
            <a:off x="3275856" y="2348880"/>
            <a:ext cx="15124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/>
              <a:t>FEDERACIÓN BALEAR</a:t>
            </a:r>
            <a:endParaRPr lang="es-ES" sz="1200" dirty="0"/>
          </a:p>
        </p:txBody>
      </p:sp>
      <p:cxnSp>
        <p:nvCxnSpPr>
          <p:cNvPr id="19" name="18 Conector recto de flecha"/>
          <p:cNvCxnSpPr/>
          <p:nvPr/>
        </p:nvCxnSpPr>
        <p:spPr>
          <a:xfrm>
            <a:off x="3275856" y="1268760"/>
            <a:ext cx="1512168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 de flecha"/>
          <p:cNvCxnSpPr/>
          <p:nvPr/>
        </p:nvCxnSpPr>
        <p:spPr>
          <a:xfrm>
            <a:off x="2987824" y="1484784"/>
            <a:ext cx="0" cy="122413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 de flecha"/>
          <p:cNvCxnSpPr/>
          <p:nvPr/>
        </p:nvCxnSpPr>
        <p:spPr>
          <a:xfrm>
            <a:off x="5076056" y="1484784"/>
            <a:ext cx="0" cy="302433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23 CuadroTexto"/>
          <p:cNvSpPr txBox="1"/>
          <p:nvPr/>
        </p:nvSpPr>
        <p:spPr>
          <a:xfrm>
            <a:off x="3707904" y="980728"/>
            <a:ext cx="58221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dirty="0" smtClean="0"/>
              <a:t>50 CMS</a:t>
            </a:r>
            <a:endParaRPr lang="es-ES" sz="1000" dirty="0"/>
          </a:p>
        </p:txBody>
      </p:sp>
      <p:sp>
        <p:nvSpPr>
          <p:cNvPr id="25" name="24 CuadroTexto"/>
          <p:cNvSpPr txBox="1"/>
          <p:nvPr/>
        </p:nvSpPr>
        <p:spPr>
          <a:xfrm rot="16200000">
            <a:off x="2573608" y="2012820"/>
            <a:ext cx="58221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dirty="0" smtClean="0"/>
              <a:t>35 CMS</a:t>
            </a:r>
            <a:endParaRPr lang="es-ES" sz="1000" dirty="0"/>
          </a:p>
        </p:txBody>
      </p:sp>
      <p:sp>
        <p:nvSpPr>
          <p:cNvPr id="26" name="25 CuadroTexto"/>
          <p:cNvSpPr txBox="1"/>
          <p:nvPr/>
        </p:nvSpPr>
        <p:spPr>
          <a:xfrm rot="16200000">
            <a:off x="4947208" y="2765898"/>
            <a:ext cx="6479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dirty="0" smtClean="0"/>
              <a:t>120 CMS</a:t>
            </a:r>
            <a:endParaRPr lang="es-E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DB19D2E4-8B3E-4AF6-A039-F2EA4ABC3980}"/>
</file>

<file path=customXml/itemProps2.xml><?xml version="1.0" encoding="utf-8"?>
<ds:datastoreItem xmlns:ds="http://schemas.openxmlformats.org/officeDocument/2006/customXml" ds:itemID="{6D8FC522-3C95-4568-9082-F6385137D0F8}"/>
</file>

<file path=customXml/itemProps3.xml><?xml version="1.0" encoding="utf-8"?>
<ds:datastoreItem xmlns:ds="http://schemas.openxmlformats.org/officeDocument/2006/customXml" ds:itemID="{60667831-A162-4A7C-8402-5E152D52DE23}"/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9</Words>
  <Application>Microsoft Office PowerPoint</Application>
  <PresentationFormat>Presentación en pantalla (4:3)</PresentationFormat>
  <Paragraphs>5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Ernesto F. Gamboa</dc:creator>
  <cp:lastModifiedBy>luhagon</cp:lastModifiedBy>
  <cp:revision>1</cp:revision>
  <dcterms:created xsi:type="dcterms:W3CDTF">2012-09-14T10:41:09Z</dcterms:created>
  <dcterms:modified xsi:type="dcterms:W3CDTF">2012-09-17T07:29:08Z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