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099300" cy="102346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2082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A7620-1792-4A12-9BE6-24D100314AA0}" type="datetimeFigureOut">
              <a:rPr lang="es-ES" smtClean="0"/>
              <a:pPr/>
              <a:t>07/04/2011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98D2-A0B7-4E7A-99DA-11A06B3D75E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A7620-1792-4A12-9BE6-24D100314AA0}" type="datetimeFigureOut">
              <a:rPr lang="es-ES" smtClean="0"/>
              <a:pPr/>
              <a:t>07/04/2011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98D2-A0B7-4E7A-99DA-11A06B3D75E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A7620-1792-4A12-9BE6-24D100314AA0}" type="datetimeFigureOut">
              <a:rPr lang="es-ES" smtClean="0"/>
              <a:pPr/>
              <a:t>07/04/2011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98D2-A0B7-4E7A-99DA-11A06B3D75E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A7620-1792-4A12-9BE6-24D100314AA0}" type="datetimeFigureOut">
              <a:rPr lang="es-ES" smtClean="0"/>
              <a:pPr/>
              <a:t>07/04/2011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98D2-A0B7-4E7A-99DA-11A06B3D75E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A7620-1792-4A12-9BE6-24D100314AA0}" type="datetimeFigureOut">
              <a:rPr lang="es-ES" smtClean="0"/>
              <a:pPr/>
              <a:t>07/04/2011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98D2-A0B7-4E7A-99DA-11A06B3D75E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A7620-1792-4A12-9BE6-24D100314AA0}" type="datetimeFigureOut">
              <a:rPr lang="es-ES" smtClean="0"/>
              <a:pPr/>
              <a:t>07/04/2011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98D2-A0B7-4E7A-99DA-11A06B3D75E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A7620-1792-4A12-9BE6-24D100314AA0}" type="datetimeFigureOut">
              <a:rPr lang="es-ES" smtClean="0"/>
              <a:pPr/>
              <a:t>07/04/2011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98D2-A0B7-4E7A-99DA-11A06B3D75E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A7620-1792-4A12-9BE6-24D100314AA0}" type="datetimeFigureOut">
              <a:rPr lang="es-ES" smtClean="0"/>
              <a:pPr/>
              <a:t>07/04/2011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98D2-A0B7-4E7A-99DA-11A06B3D75E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A7620-1792-4A12-9BE6-24D100314AA0}" type="datetimeFigureOut">
              <a:rPr lang="es-ES" smtClean="0"/>
              <a:pPr/>
              <a:t>07/04/2011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98D2-A0B7-4E7A-99DA-11A06B3D75E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A7620-1792-4A12-9BE6-24D100314AA0}" type="datetimeFigureOut">
              <a:rPr lang="es-ES" smtClean="0"/>
              <a:pPr/>
              <a:t>07/04/2011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98D2-A0B7-4E7A-99DA-11A06B3D75E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A7620-1792-4A12-9BE6-24D100314AA0}" type="datetimeFigureOut">
              <a:rPr lang="es-ES" smtClean="0"/>
              <a:pPr/>
              <a:t>07/04/2011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C98D2-A0B7-4E7A-99DA-11A06B3D75E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A7620-1792-4A12-9BE6-24D100314AA0}" type="datetimeFigureOut">
              <a:rPr lang="es-ES" smtClean="0"/>
              <a:pPr/>
              <a:t>07/04/2011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C98D2-A0B7-4E7A-99DA-11A06B3D75E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Ernesto F. Gamboa\Documents\CAMPEONATOS - 2010\CTO. DE ESPAÑA AMATEUR\Correccion 2ª Cara cto nac ind esp  mat mas Neguri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0225" y="4932040"/>
            <a:ext cx="3621176" cy="3635896"/>
          </a:xfrm>
          <a:prstGeom prst="rect">
            <a:avLst/>
          </a:prstGeom>
          <a:noFill/>
        </p:spPr>
      </p:pic>
      <p:pic>
        <p:nvPicPr>
          <p:cNvPr id="9" name="8 Imagen" descr="La Coruñ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40968" y="5436096"/>
            <a:ext cx="720080" cy="925818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2132856" y="6516216"/>
            <a:ext cx="2720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latin typeface="Brush Script MT" pitchFamily="66" charset="0"/>
              </a:rPr>
              <a:t>Real Club de Golf de La Coruña</a:t>
            </a:r>
            <a:endParaRPr lang="es-ES" dirty="0">
              <a:latin typeface="Brush Script MT" pitchFamily="66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2060848" y="7740352"/>
            <a:ext cx="2924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/>
              <a:t>19 al 22 de Mayo de 2011</a:t>
            </a:r>
            <a:endParaRPr lang="es-ES" sz="1200" dirty="0"/>
          </a:p>
        </p:txBody>
      </p:sp>
      <p:sp>
        <p:nvSpPr>
          <p:cNvPr id="14" name="13 CuadroTexto"/>
          <p:cNvSpPr txBox="1"/>
          <p:nvPr/>
        </p:nvSpPr>
        <p:spPr>
          <a:xfrm>
            <a:off x="620688" y="611560"/>
            <a:ext cx="5565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DISEÑO DE CHAPA – CAMPEONATO DE ESPAÑA AMATEUR</a:t>
            </a:r>
            <a:endParaRPr lang="es-ES" dirty="0"/>
          </a:p>
        </p:txBody>
      </p:sp>
      <p:pic>
        <p:nvPicPr>
          <p:cNvPr id="2" name="Picture 3" descr="C:\Users\Ernesto F. Gamboa\Documents\CAMPEONATOS - 2010\CTO. DE ESPAÑA AMATEUR\Correccion 2ª Cara cto nac ind esp  mat mas Neguri 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44824" y="1331640"/>
            <a:ext cx="3205179" cy="3244506"/>
          </a:xfrm>
          <a:prstGeom prst="rect">
            <a:avLst/>
          </a:prstGeom>
          <a:noFill/>
        </p:spPr>
      </p:pic>
      <p:sp>
        <p:nvSpPr>
          <p:cNvPr id="5" name="4 Llamada rectangular"/>
          <p:cNvSpPr/>
          <p:nvPr/>
        </p:nvSpPr>
        <p:spPr>
          <a:xfrm>
            <a:off x="692696" y="5292080"/>
            <a:ext cx="756084" cy="672075"/>
          </a:xfrm>
          <a:prstGeom prst="wedgeRectCallout">
            <a:avLst>
              <a:gd name="adj1" fmla="val 289193"/>
              <a:gd name="adj2" fmla="val -230156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2011</a:t>
            </a:r>
            <a:endParaRPr lang="es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984DACE-2B09-46C1-A06A-FA6C1F7263E5}"/>
</file>

<file path=customXml/itemProps2.xml><?xml version="1.0" encoding="utf-8"?>
<ds:datastoreItem xmlns:ds="http://schemas.openxmlformats.org/officeDocument/2006/customXml" ds:itemID="{47D6E919-F9B0-4002-8F5A-DBB86DA7F1A1}"/>
</file>

<file path=customXml/itemProps3.xml><?xml version="1.0" encoding="utf-8"?>
<ds:datastoreItem xmlns:ds="http://schemas.openxmlformats.org/officeDocument/2006/customXml" ds:itemID="{0DF7E452-1E36-4C25-BCED-8B96DFA6AE54}"/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23</Words>
  <Application>Microsoft Office PowerPoint</Application>
  <PresentationFormat>Presentación en pantalla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Ernesto F. Gamboa</dc:creator>
  <cp:lastModifiedBy>Ernesto F. Gamboa</cp:lastModifiedBy>
  <cp:revision>4</cp:revision>
  <dcterms:created xsi:type="dcterms:W3CDTF">2011-04-07T13:45:16Z</dcterms:created>
  <dcterms:modified xsi:type="dcterms:W3CDTF">2011-04-07T14:11:54Z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