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7099300" cy="102346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4" d="100"/>
          <a:sy n="44" d="100"/>
        </p:scale>
        <p:origin x="-2196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239FF-F4FB-483E-8543-8DA7D7E3055E}" type="datetimeFigureOut">
              <a:rPr lang="es-ES" smtClean="0"/>
              <a:pPr/>
              <a:t>10/10/2010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4FEF-9A3A-41DA-B0E0-4E7E184DF1E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239FF-F4FB-483E-8543-8DA7D7E3055E}" type="datetimeFigureOut">
              <a:rPr lang="es-ES" smtClean="0"/>
              <a:pPr/>
              <a:t>10/10/2010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4FEF-9A3A-41DA-B0E0-4E7E184DF1E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239FF-F4FB-483E-8543-8DA7D7E3055E}" type="datetimeFigureOut">
              <a:rPr lang="es-ES" smtClean="0"/>
              <a:pPr/>
              <a:t>10/10/2010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4FEF-9A3A-41DA-B0E0-4E7E184DF1E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239FF-F4FB-483E-8543-8DA7D7E3055E}" type="datetimeFigureOut">
              <a:rPr lang="es-ES" smtClean="0"/>
              <a:pPr/>
              <a:t>10/10/2010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4FEF-9A3A-41DA-B0E0-4E7E184DF1E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239FF-F4FB-483E-8543-8DA7D7E3055E}" type="datetimeFigureOut">
              <a:rPr lang="es-ES" smtClean="0"/>
              <a:pPr/>
              <a:t>10/10/2010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4FEF-9A3A-41DA-B0E0-4E7E184DF1E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239FF-F4FB-483E-8543-8DA7D7E3055E}" type="datetimeFigureOut">
              <a:rPr lang="es-ES" smtClean="0"/>
              <a:pPr/>
              <a:t>10/10/2010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4FEF-9A3A-41DA-B0E0-4E7E184DF1E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239FF-F4FB-483E-8543-8DA7D7E3055E}" type="datetimeFigureOut">
              <a:rPr lang="es-ES" smtClean="0"/>
              <a:pPr/>
              <a:t>10/10/2010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4FEF-9A3A-41DA-B0E0-4E7E184DF1E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239FF-F4FB-483E-8543-8DA7D7E3055E}" type="datetimeFigureOut">
              <a:rPr lang="es-ES" smtClean="0"/>
              <a:pPr/>
              <a:t>10/10/2010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4FEF-9A3A-41DA-B0E0-4E7E184DF1E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239FF-F4FB-483E-8543-8DA7D7E3055E}" type="datetimeFigureOut">
              <a:rPr lang="es-ES" smtClean="0"/>
              <a:pPr/>
              <a:t>10/10/2010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4FEF-9A3A-41DA-B0E0-4E7E184DF1E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239FF-F4FB-483E-8543-8DA7D7E3055E}" type="datetimeFigureOut">
              <a:rPr lang="es-ES" smtClean="0"/>
              <a:pPr/>
              <a:t>10/10/2010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4FEF-9A3A-41DA-B0E0-4E7E184DF1E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239FF-F4FB-483E-8543-8DA7D7E3055E}" type="datetimeFigureOut">
              <a:rPr lang="es-ES" smtClean="0"/>
              <a:pPr/>
              <a:t>10/10/2010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4FEF-9A3A-41DA-B0E0-4E7E184DF1E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239FF-F4FB-483E-8543-8DA7D7E3055E}" type="datetimeFigureOut">
              <a:rPr lang="es-ES" smtClean="0"/>
              <a:pPr/>
              <a:t>10/10/2010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34FEF-9A3A-41DA-B0E0-4E7E184DF1E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rnesto F. Gamboa\Desktop\IMG_06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1903" y="2783834"/>
            <a:ext cx="5241741" cy="3931306"/>
          </a:xfrm>
          <a:prstGeom prst="rect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</p:pic>
      <p:sp>
        <p:nvSpPr>
          <p:cNvPr id="5" name="4 Rectángulo"/>
          <p:cNvSpPr/>
          <p:nvPr/>
        </p:nvSpPr>
        <p:spPr>
          <a:xfrm>
            <a:off x="428604" y="857224"/>
            <a:ext cx="6072230" cy="1015663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1" cap="none" spc="0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CAMPEONATO INTERTERRITORIAL </a:t>
            </a:r>
            <a:r>
              <a:rPr lang="es-ES" sz="2000" b="1" cap="none" spc="0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MASCULINO  SUB 25 - 2ª División</a:t>
            </a:r>
          </a:p>
          <a:p>
            <a:pPr algn="ctr"/>
            <a:r>
              <a:rPr lang="es-ES" sz="2000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tBrush" pitchFamily="34" charset="0"/>
              </a:rPr>
              <a:t>Real Club de Golf de Tenerife</a:t>
            </a:r>
            <a:endParaRPr lang="es-ES" sz="2000" b="1" cap="none" spc="0" dirty="0">
              <a:ln w="12700">
                <a:solidFill>
                  <a:srgbClr val="002060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tBrush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785926" y="7000892"/>
            <a:ext cx="3238386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0" cap="none" spc="0" dirty="0" smtClean="0">
                <a:ln w="10160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ASTURIAS</a:t>
            </a:r>
          </a:p>
          <a:p>
            <a:pPr algn="ctr"/>
            <a:r>
              <a:rPr lang="es-ES" sz="3200" dirty="0" smtClean="0">
                <a:ln w="10160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¡¡¡ CAMPEÓN !!!</a:t>
            </a:r>
            <a:endParaRPr lang="es-ES" sz="3200" b="0" cap="none" spc="0" dirty="0">
              <a:ln w="10160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E42B3058-7EF8-4584-B561-721AC762F50A}"/>
</file>

<file path=customXml/itemProps2.xml><?xml version="1.0" encoding="utf-8"?>
<ds:datastoreItem xmlns:ds="http://schemas.openxmlformats.org/officeDocument/2006/customXml" ds:itemID="{62ABD271-B16E-49E2-A287-EFAFB78F356A}"/>
</file>

<file path=customXml/itemProps3.xml><?xml version="1.0" encoding="utf-8"?>
<ds:datastoreItem xmlns:ds="http://schemas.openxmlformats.org/officeDocument/2006/customXml" ds:itemID="{90545E9D-517E-4247-A417-7EA38D301EA7}"/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18</Words>
  <Application>Microsoft Office PowerPoint</Application>
  <PresentationFormat>Presentación en pantalla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Ernesto F. Gamboa</dc:creator>
  <cp:lastModifiedBy>Ernesto F. Gamboa</cp:lastModifiedBy>
  <cp:revision>2</cp:revision>
  <dcterms:created xsi:type="dcterms:W3CDTF">2010-10-10T08:15:59Z</dcterms:created>
  <dcterms:modified xsi:type="dcterms:W3CDTF">2010-10-10T16:30:07Z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