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6858000" cy="9144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9" d="100"/>
          <a:sy n="59" d="100"/>
        </p:scale>
        <p:origin x="-1524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2.xml"/><Relationship Id="rId3" Type="http://schemas.openxmlformats.org/officeDocument/2006/relationships/presProps" Target="presProps.xml"/><Relationship Id="rId7" Type="http://schemas.openxmlformats.org/officeDocument/2006/relationships/customXml" Target="../customXml/item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Relationship Id="rId9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6824A-0DDC-46C3-A3BB-1B79A02545D3}" type="datetimeFigureOut">
              <a:rPr lang="es-ES" smtClean="0"/>
              <a:pPr/>
              <a:t>30/05/2011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68E42-3ED3-442E-9FAD-C958F72B255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6824A-0DDC-46C3-A3BB-1B79A02545D3}" type="datetimeFigureOut">
              <a:rPr lang="es-ES" smtClean="0"/>
              <a:pPr/>
              <a:t>30/05/2011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68E42-3ED3-442E-9FAD-C958F72B255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6824A-0DDC-46C3-A3BB-1B79A02545D3}" type="datetimeFigureOut">
              <a:rPr lang="es-ES" smtClean="0"/>
              <a:pPr/>
              <a:t>30/05/2011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68E42-3ED3-442E-9FAD-C958F72B255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6824A-0DDC-46C3-A3BB-1B79A02545D3}" type="datetimeFigureOut">
              <a:rPr lang="es-ES" smtClean="0"/>
              <a:pPr/>
              <a:t>30/05/2011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68E42-3ED3-442E-9FAD-C958F72B255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6824A-0DDC-46C3-A3BB-1B79A02545D3}" type="datetimeFigureOut">
              <a:rPr lang="es-ES" smtClean="0"/>
              <a:pPr/>
              <a:t>30/05/2011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68E42-3ED3-442E-9FAD-C958F72B255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6824A-0DDC-46C3-A3BB-1B79A02545D3}" type="datetimeFigureOut">
              <a:rPr lang="es-ES" smtClean="0"/>
              <a:pPr/>
              <a:t>30/05/2011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68E42-3ED3-442E-9FAD-C958F72B255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6824A-0DDC-46C3-A3BB-1B79A02545D3}" type="datetimeFigureOut">
              <a:rPr lang="es-ES" smtClean="0"/>
              <a:pPr/>
              <a:t>30/05/2011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68E42-3ED3-442E-9FAD-C958F72B255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6824A-0DDC-46C3-A3BB-1B79A02545D3}" type="datetimeFigureOut">
              <a:rPr lang="es-ES" smtClean="0"/>
              <a:pPr/>
              <a:t>30/05/2011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68E42-3ED3-442E-9FAD-C958F72B255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6824A-0DDC-46C3-A3BB-1B79A02545D3}" type="datetimeFigureOut">
              <a:rPr lang="es-ES" smtClean="0"/>
              <a:pPr/>
              <a:t>30/05/2011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68E42-3ED3-442E-9FAD-C958F72B255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6824A-0DDC-46C3-A3BB-1B79A02545D3}" type="datetimeFigureOut">
              <a:rPr lang="es-ES" smtClean="0"/>
              <a:pPr/>
              <a:t>30/05/2011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68E42-3ED3-442E-9FAD-C958F72B255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6824A-0DDC-46C3-A3BB-1B79A02545D3}" type="datetimeFigureOut">
              <a:rPr lang="es-ES" smtClean="0"/>
              <a:pPr/>
              <a:t>30/05/2011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68E42-3ED3-442E-9FAD-C958F72B255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26824A-0DDC-46C3-A3BB-1B79A02545D3}" type="datetimeFigureOut">
              <a:rPr lang="es-ES" smtClean="0"/>
              <a:pPr/>
              <a:t>30/05/2011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168E42-3ED3-442E-9FAD-C958F72B255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10" Type="http://schemas.openxmlformats.org/officeDocument/2006/relationships/image" Target="../media/image9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15 Imagen" descr="C:\Users\Ernesto F. Gamboa\Documents\PIZARRAS y ORGANIZACION CAMPEONATOS\Escudos Clubs\Clubs vascos\Neguri decolorado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16832" y="4644008"/>
            <a:ext cx="3339611" cy="35608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 descr="C:\Users\Ernesto F. Gamboa\Documents\CAMPEONATOS - 2011\Jacques LEGLISE\DSC_336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0688" y="125293"/>
            <a:ext cx="5616624" cy="461602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5 Rectángulo"/>
          <p:cNvSpPr/>
          <p:nvPr/>
        </p:nvSpPr>
        <p:spPr>
          <a:xfrm>
            <a:off x="2780928" y="3275856"/>
            <a:ext cx="138371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cap="none" spc="0" dirty="0" smtClean="0">
                <a:ln w="12700">
                  <a:solidFill>
                    <a:srgbClr val="FF0000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Forte" pitchFamily="66" charset="0"/>
              </a:rPr>
              <a:t>2011</a:t>
            </a:r>
            <a:endParaRPr lang="es-ES" sz="5400" b="1" cap="none" spc="0" dirty="0">
              <a:ln w="12700">
                <a:solidFill>
                  <a:srgbClr val="FF0000"/>
                </a:solidFill>
                <a:prstDash val="solid"/>
              </a:ln>
              <a:solidFill>
                <a:schemeClr val="bg1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Forte" pitchFamily="66" charset="0"/>
            </a:endParaRPr>
          </a:p>
        </p:txBody>
      </p:sp>
      <p:sp>
        <p:nvSpPr>
          <p:cNvPr id="7" name="6 Rectángulo"/>
          <p:cNvSpPr/>
          <p:nvPr/>
        </p:nvSpPr>
        <p:spPr>
          <a:xfrm>
            <a:off x="1772816" y="4860032"/>
            <a:ext cx="3368230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2800" b="1" cap="none" spc="0" dirty="0" smtClean="0">
                <a:ln w="12700">
                  <a:solidFill>
                    <a:srgbClr val="FF0000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tBrush" pitchFamily="34" charset="0"/>
              </a:rPr>
              <a:t>Jacques </a:t>
            </a:r>
            <a:r>
              <a:rPr lang="es-ES" sz="2800" b="1" cap="none" spc="0" dirty="0" err="1" smtClean="0">
                <a:ln w="12700">
                  <a:solidFill>
                    <a:srgbClr val="FF0000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tBrush" pitchFamily="34" charset="0"/>
              </a:rPr>
              <a:t>Leglise</a:t>
            </a:r>
            <a:r>
              <a:rPr lang="es-ES" sz="2800" b="1" cap="none" spc="0" dirty="0" smtClean="0">
                <a:ln w="12700">
                  <a:solidFill>
                    <a:srgbClr val="FF0000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tBrush" pitchFamily="34" charset="0"/>
              </a:rPr>
              <a:t>  </a:t>
            </a:r>
            <a:r>
              <a:rPr lang="es-ES" sz="2800" b="1" cap="none" spc="0" dirty="0" err="1" smtClean="0">
                <a:ln w="12700">
                  <a:solidFill>
                    <a:srgbClr val="FF0000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tBrush" pitchFamily="34" charset="0"/>
              </a:rPr>
              <a:t>Trophy</a:t>
            </a:r>
            <a:endParaRPr lang="es-ES" sz="2800" b="1" cap="none" spc="0" dirty="0">
              <a:ln w="12700">
                <a:solidFill>
                  <a:srgbClr val="FF0000"/>
                </a:solidFill>
                <a:prstDash val="solid"/>
              </a:ln>
              <a:solidFill>
                <a:schemeClr val="bg1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tBrush" pitchFamily="34" charset="0"/>
            </a:endParaRPr>
          </a:p>
        </p:txBody>
      </p:sp>
      <p:pic>
        <p:nvPicPr>
          <p:cNvPr id="8" name="7 Imagen" descr="EGA_logo - alta definición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92696" y="4572000"/>
            <a:ext cx="751470" cy="752381"/>
          </a:xfrm>
          <a:prstGeom prst="rect">
            <a:avLst/>
          </a:prstGeom>
        </p:spPr>
      </p:pic>
      <p:pic>
        <p:nvPicPr>
          <p:cNvPr id="10" name="9 Imagen" descr="PRINCIPAL_RGB_BAJA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32656" y="7740352"/>
            <a:ext cx="952488" cy="1000113"/>
          </a:xfrm>
          <a:prstGeom prst="rect">
            <a:avLst/>
          </a:prstGeom>
        </p:spPr>
      </p:pic>
      <p:sp>
        <p:nvSpPr>
          <p:cNvPr id="13" name="12 Rectángulo"/>
          <p:cNvSpPr/>
          <p:nvPr/>
        </p:nvSpPr>
        <p:spPr>
          <a:xfrm>
            <a:off x="476672" y="5508104"/>
            <a:ext cx="6111029" cy="923330"/>
          </a:xfrm>
          <a:prstGeom prst="rect">
            <a:avLst/>
          </a:prstGeom>
          <a:noFill/>
          <a:ln w="3175"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b="1" cap="none" spc="0" dirty="0" smtClean="0">
                <a:ln w="12700">
                  <a:solidFill>
                    <a:srgbClr val="FF0000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lako-Bold" pitchFamily="2" charset="0"/>
              </a:rPr>
              <a:t>Real Sociedad de Golf de </a:t>
            </a:r>
            <a:r>
              <a:rPr lang="es-ES" b="1" cap="none" spc="0" dirty="0" err="1" smtClean="0">
                <a:ln w="12700">
                  <a:solidFill>
                    <a:srgbClr val="FF0000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lako-Bold" pitchFamily="2" charset="0"/>
              </a:rPr>
              <a:t>Neguri</a:t>
            </a:r>
            <a:endParaRPr lang="es-ES" b="1" cap="none" spc="0" dirty="0" smtClean="0">
              <a:ln w="12700">
                <a:solidFill>
                  <a:srgbClr val="FF0000"/>
                </a:solidFill>
                <a:prstDash val="solid"/>
              </a:ln>
              <a:solidFill>
                <a:schemeClr val="bg1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lako-Bold" pitchFamily="2" charset="0"/>
            </a:endParaRPr>
          </a:p>
          <a:p>
            <a:pPr algn="ctr"/>
            <a:r>
              <a:rPr lang="es-ES" b="1" dirty="0" err="1" smtClean="0">
                <a:ln w="12700">
                  <a:solidFill>
                    <a:srgbClr val="FF0000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lako-Bold" pitchFamily="2" charset="0"/>
              </a:rPr>
              <a:t>Neguri</a:t>
            </a:r>
            <a:r>
              <a:rPr lang="es-ES" b="1" dirty="0" smtClean="0">
                <a:ln w="12700">
                  <a:solidFill>
                    <a:srgbClr val="FF0000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lako-Bold" pitchFamily="2" charset="0"/>
              </a:rPr>
              <a:t> (Vizcaya) – </a:t>
            </a:r>
            <a:r>
              <a:rPr lang="es-ES" b="1" dirty="0" err="1" smtClean="0">
                <a:ln w="12700">
                  <a:solidFill>
                    <a:srgbClr val="FF0000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lako-Bold" pitchFamily="2" charset="0"/>
              </a:rPr>
              <a:t>Spain</a:t>
            </a:r>
            <a:endParaRPr lang="es-ES" b="1" dirty="0" smtClean="0">
              <a:ln w="12700">
                <a:solidFill>
                  <a:srgbClr val="FF0000"/>
                </a:solidFill>
                <a:prstDash val="solid"/>
              </a:ln>
              <a:solidFill>
                <a:schemeClr val="bg1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lako-Bold" pitchFamily="2" charset="0"/>
            </a:endParaRPr>
          </a:p>
          <a:p>
            <a:pPr algn="ctr"/>
            <a:endParaRPr lang="es-ES" b="1" cap="none" spc="0" dirty="0">
              <a:ln w="12700">
                <a:solidFill>
                  <a:srgbClr val="FF0000"/>
                </a:solidFill>
                <a:prstDash val="solid"/>
              </a:ln>
              <a:solidFill>
                <a:schemeClr val="bg1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lako-Bold" pitchFamily="2" charset="0"/>
            </a:endParaRPr>
          </a:p>
        </p:txBody>
      </p:sp>
      <p:sp>
        <p:nvSpPr>
          <p:cNvPr id="14" name="13 Rectángulo"/>
          <p:cNvSpPr/>
          <p:nvPr/>
        </p:nvSpPr>
        <p:spPr>
          <a:xfrm>
            <a:off x="764704" y="4067944"/>
            <a:ext cx="5608357" cy="369332"/>
          </a:xfrm>
          <a:prstGeom prst="rect">
            <a:avLst/>
          </a:prstGeom>
          <a:noFill/>
          <a:ln w="3175"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b="1" cap="none" spc="0" dirty="0" smtClean="0">
                <a:ln w="12700">
                  <a:solidFill>
                    <a:srgbClr val="FF0000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tBrush" pitchFamily="34" charset="0"/>
              </a:rPr>
              <a:t>26th &amp; 27th </a:t>
            </a:r>
            <a:r>
              <a:rPr lang="es-ES" b="1" cap="none" spc="0" dirty="0" err="1" smtClean="0">
                <a:ln w="12700">
                  <a:solidFill>
                    <a:srgbClr val="FF0000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tBrush" pitchFamily="34" charset="0"/>
              </a:rPr>
              <a:t>August</a:t>
            </a:r>
            <a:r>
              <a:rPr lang="es-ES" b="1" cap="none" spc="0" dirty="0" smtClean="0">
                <a:ln w="12700">
                  <a:solidFill>
                    <a:srgbClr val="FF0000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tBrush" pitchFamily="34" charset="0"/>
              </a:rPr>
              <a:t> </a:t>
            </a:r>
            <a:endParaRPr lang="es-ES" b="1" cap="none" spc="0" dirty="0">
              <a:ln w="12700">
                <a:solidFill>
                  <a:srgbClr val="FF0000"/>
                </a:solidFill>
                <a:prstDash val="solid"/>
              </a:ln>
              <a:solidFill>
                <a:schemeClr val="bg1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tBrush" pitchFamily="34" charset="0"/>
            </a:endParaRPr>
          </a:p>
        </p:txBody>
      </p:sp>
      <p:pic>
        <p:nvPicPr>
          <p:cNvPr id="2" name="Picture 2" descr="C:\Users\Ernesto F. Gamboa\Documents\PIZARRAS y ORGANIZACION CAMPEONATOS\Escudos Federaciones Territoriales\Territoriales - Nombre y Escudos\Marca FVG 4 cms 100 ppp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805264" y="7884368"/>
            <a:ext cx="716752" cy="712788"/>
          </a:xfrm>
          <a:prstGeom prst="rect">
            <a:avLst/>
          </a:prstGeom>
          <a:noFill/>
        </p:spPr>
      </p:pic>
      <p:pic>
        <p:nvPicPr>
          <p:cNvPr id="3" name="Picture 3" descr="C:\Users\Ernesto F. Gamboa\Documents\PIZARRAS y ORGANIZACION CAMPEONATOS\Escudos Clubs\Clubs vascos\Copia de rojo (2)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581128" y="7668344"/>
            <a:ext cx="948383" cy="1011097"/>
          </a:xfrm>
          <a:prstGeom prst="rect">
            <a:avLst/>
          </a:prstGeom>
          <a:noFill/>
        </p:spPr>
      </p:pic>
      <p:pic>
        <p:nvPicPr>
          <p:cNvPr id="1028" name="Picture 4" descr="C:\Users\Ernesto F. Gamboa\Documents\PIZARRAS y ORGANIZACION CAMPEONATOS\Logo CSD (b)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772816" y="7956376"/>
            <a:ext cx="1007170" cy="674782"/>
          </a:xfrm>
          <a:prstGeom prst="rect">
            <a:avLst/>
          </a:prstGeom>
          <a:noFill/>
        </p:spPr>
      </p:pic>
      <p:pic>
        <p:nvPicPr>
          <p:cNvPr id="1029" name="Picture 5" descr="C:\Users\Ernesto F. Gamboa\Documents\CAMPEONATOS - 2011\Jacques LEGLISE\Logos St. Andrews\WorkingforGolflogos 008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212976" y="7596336"/>
            <a:ext cx="900138" cy="1076091"/>
          </a:xfrm>
          <a:prstGeom prst="rect">
            <a:avLst/>
          </a:prstGeom>
          <a:noFill/>
        </p:spPr>
      </p:pic>
      <p:pic>
        <p:nvPicPr>
          <p:cNvPr id="1026" name="Picture 2" descr="C:\Users\Ernesto F. Gamboa\Documents\CAMPEONATOS - 2011\Jacques LEGLISE\Boys Lion vect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5445224" y="4716016"/>
            <a:ext cx="792088" cy="65887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B146521249509242A23F7019C85CBDCF" ma:contentTypeVersion="0" ma:contentTypeDescription="Crear nuevo documento." ma:contentTypeScope="" ma:versionID="85f262c925dd4784b1620a352c69f87d">
  <xsd:schema xmlns:xsd="http://www.w3.org/2001/XMLSchema" xmlns:p="http://schemas.microsoft.com/office/2006/metadata/properties" targetNamespace="http://schemas.microsoft.com/office/2006/metadata/properties" ma:root="true" ma:fieldsID="b004d877ca112f136821ba8115f64728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 ma:readOnly="true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A5B9F45C-E2E2-4BAC-9A1F-ED02A837FEDB}"/>
</file>

<file path=customXml/itemProps2.xml><?xml version="1.0" encoding="utf-8"?>
<ds:datastoreItem xmlns:ds="http://schemas.openxmlformats.org/officeDocument/2006/customXml" ds:itemID="{B93D7EF9-0090-4E22-9A17-B8B03704AE0A}"/>
</file>

<file path=customXml/itemProps3.xml><?xml version="1.0" encoding="utf-8"?>
<ds:datastoreItem xmlns:ds="http://schemas.openxmlformats.org/officeDocument/2006/customXml" ds:itemID="{44687B14-8F3E-4255-83E9-51F6480DFEA8}"/>
</file>

<file path=docProps/app.xml><?xml version="1.0" encoding="utf-8"?>
<Properties xmlns="http://schemas.openxmlformats.org/officeDocument/2006/extended-properties" xmlns:vt="http://schemas.openxmlformats.org/officeDocument/2006/docPropsVTypes">
  <TotalTime>101</TotalTime>
  <Words>20</Words>
  <Application>Microsoft Office PowerPoint</Application>
  <PresentationFormat>Presentación en pantalla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2" baseType="lpstr">
      <vt:lpstr>Tema de Office</vt:lpstr>
      <vt:lpstr>Diapositiva 1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Ernesto F. Gamboa</dc:creator>
  <cp:lastModifiedBy>Ernesto F. Gamboa</cp:lastModifiedBy>
  <cp:revision>11</cp:revision>
  <dcterms:created xsi:type="dcterms:W3CDTF">2010-10-20T14:50:17Z</dcterms:created>
  <dcterms:modified xsi:type="dcterms:W3CDTF">2011-05-30T15:09:33Z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0x010100B146521249509242A23F7019C85CBDCF</vt:lpwstr>
  </property>
</Properties>
</file>