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6600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270" y="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14C9D-80A7-4741-AA19-6FB1F5A1A158}" type="datetimeFigureOut">
              <a:rPr lang="es-ES" smtClean="0"/>
              <a:pPr/>
              <a:t>16/05/2011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A775E-FB09-4FE0-ADF1-3904B2D57C1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683568" y="1556792"/>
            <a:ext cx="3672000" cy="367240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1259632" y="1988840"/>
            <a:ext cx="2448272" cy="165618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Button">
              <a:avLst/>
            </a:prstTxWarp>
            <a:spAutoFit/>
          </a:bodyPr>
          <a:lstStyle/>
          <a:p>
            <a:pPr algn="ctr"/>
            <a:r>
              <a:rPr lang="es-ES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rush Script MT" pitchFamily="66" charset="0"/>
              </a:rPr>
              <a:t>Jacques  </a:t>
            </a:r>
            <a:r>
              <a:rPr lang="es-ES" sz="3200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rush Script MT" pitchFamily="66" charset="0"/>
              </a:rPr>
              <a:t>Leglise</a:t>
            </a:r>
            <a:r>
              <a:rPr lang="es-ES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rush Script MT" pitchFamily="66" charset="0"/>
              </a:rPr>
              <a:t> </a:t>
            </a:r>
            <a:r>
              <a:rPr lang="es-ES" sz="3200" b="1" dirty="0" err="1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rush Script MT" pitchFamily="66" charset="0"/>
              </a:rPr>
              <a:t>Trophy</a:t>
            </a:r>
            <a:endParaRPr lang="es-ES" sz="32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rush Script MT" pitchFamily="66" charset="0"/>
            </a:endParaRPr>
          </a:p>
        </p:txBody>
      </p:sp>
      <p:pic>
        <p:nvPicPr>
          <p:cNvPr id="20" name="19 Imagen" descr="EGA_logo - alta definició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806" y="3140968"/>
            <a:ext cx="860421" cy="861464"/>
          </a:xfrm>
          <a:prstGeom prst="rect">
            <a:avLst/>
          </a:prstGeom>
        </p:spPr>
      </p:pic>
      <p:pic>
        <p:nvPicPr>
          <p:cNvPr id="21" name="20 Imagen" descr="Logo JLT - GB Te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3208840"/>
            <a:ext cx="936104" cy="724216"/>
          </a:xfrm>
          <a:prstGeom prst="rect">
            <a:avLst/>
          </a:prstGeom>
        </p:spPr>
      </p:pic>
      <p:sp>
        <p:nvSpPr>
          <p:cNvPr id="22" name="21 Rectángulo"/>
          <p:cNvSpPr/>
          <p:nvPr/>
        </p:nvSpPr>
        <p:spPr>
          <a:xfrm>
            <a:off x="2339752" y="3429000"/>
            <a:ext cx="55964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Vs.</a:t>
            </a:r>
            <a:endParaRPr lang="es-ES" sz="2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1763688" y="4221088"/>
            <a:ext cx="152285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cap="none" spc="0" dirty="0" smtClean="0">
                <a:ln w="127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2011</a:t>
            </a:r>
            <a:endParaRPr lang="es-ES" sz="4800" b="1" cap="none" spc="0" dirty="0">
              <a:ln w="12700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Elipse"/>
          <p:cNvSpPr/>
          <p:nvPr/>
        </p:nvSpPr>
        <p:spPr>
          <a:xfrm>
            <a:off x="5004048" y="1628800"/>
            <a:ext cx="3672000" cy="36724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5076056" y="1700808"/>
            <a:ext cx="3528392" cy="3528392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5220072" y="1844824"/>
            <a:ext cx="3240360" cy="3240360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27 Imagen" descr="Neguri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1988840"/>
            <a:ext cx="1178313" cy="1152128"/>
          </a:xfrm>
          <a:prstGeom prst="rect">
            <a:avLst/>
          </a:prstGeom>
        </p:spPr>
      </p:pic>
      <p:pic>
        <p:nvPicPr>
          <p:cNvPr id="29" name="28 Imagen" descr="PRINCIPAL_RGB_BAJ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6136" y="4005064"/>
            <a:ext cx="523905" cy="550100"/>
          </a:xfrm>
          <a:prstGeom prst="rect">
            <a:avLst/>
          </a:prstGeom>
        </p:spPr>
      </p:pic>
      <p:pic>
        <p:nvPicPr>
          <p:cNvPr id="30" name="29 Imagen" descr="Logo R &amp; A - FOT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88224" y="4293096"/>
            <a:ext cx="566944" cy="670482"/>
          </a:xfrm>
          <a:prstGeom prst="rect">
            <a:avLst/>
          </a:prstGeom>
        </p:spPr>
      </p:pic>
      <p:pic>
        <p:nvPicPr>
          <p:cNvPr id="1026" name="Picture 2" descr="C:\Users\Ernesto F. Gamboa\Documents\PIZARRAS y ORGANIZACION CAMPEONATOS\Logo CS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0312" y="4005064"/>
            <a:ext cx="651900" cy="449015"/>
          </a:xfrm>
          <a:prstGeom prst="rect">
            <a:avLst/>
          </a:prstGeom>
          <a:noFill/>
        </p:spPr>
      </p:pic>
      <p:sp>
        <p:nvSpPr>
          <p:cNvPr id="32" name="31 Rectángulo"/>
          <p:cNvSpPr/>
          <p:nvPr/>
        </p:nvSpPr>
        <p:spPr>
          <a:xfrm>
            <a:off x="1259632" y="2636912"/>
            <a:ext cx="257975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400" b="1" dirty="0" smtClean="0">
                <a:ln w="9525">
                  <a:solidFill>
                    <a:srgbClr val="FF000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R.S.G. NEGURI</a:t>
            </a:r>
          </a:p>
          <a:p>
            <a:pPr algn="ctr"/>
            <a:r>
              <a:rPr lang="es-ES" sz="1400" b="1" cap="none" spc="0" dirty="0" smtClean="0">
                <a:ln w="9525">
                  <a:solidFill>
                    <a:srgbClr val="FF000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Bilbao - </a:t>
            </a:r>
            <a:r>
              <a:rPr lang="es-ES" sz="1400" b="1" cap="none" spc="0" dirty="0" err="1" smtClean="0">
                <a:ln w="9525">
                  <a:solidFill>
                    <a:srgbClr val="FF000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Spain</a:t>
            </a:r>
            <a:endParaRPr lang="es-ES" sz="1400" b="1" cap="none" spc="0" dirty="0">
              <a:ln w="9525">
                <a:solidFill>
                  <a:srgbClr val="FF0000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Elipse"/>
          <p:cNvSpPr/>
          <p:nvPr/>
        </p:nvSpPr>
        <p:spPr>
          <a:xfrm>
            <a:off x="2699792" y="836712"/>
            <a:ext cx="3528392" cy="511256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lipse"/>
          <p:cNvSpPr/>
          <p:nvPr/>
        </p:nvSpPr>
        <p:spPr>
          <a:xfrm>
            <a:off x="3131840" y="1196752"/>
            <a:ext cx="2672680" cy="43924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3203848" y="2812866"/>
            <a:ext cx="257788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Jacques </a:t>
            </a:r>
            <a:r>
              <a:rPr lang="es-ES" sz="2000" b="1" cap="none" spc="0" dirty="0" err="1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Leglise</a:t>
            </a:r>
            <a:r>
              <a:rPr lang="es-ES" sz="2000" b="1" cap="none" spc="0" dirty="0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s-ES" sz="2000" b="1" cap="none" spc="0" dirty="0" err="1" smtClean="0">
                <a:ln w="127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00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Trophy</a:t>
            </a:r>
            <a:endParaRPr lang="es-ES" sz="2000" b="1" cap="none" spc="0" dirty="0">
              <a:ln w="12700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rgbClr val="00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928111" y="3284984"/>
            <a:ext cx="10039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33CC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2011</a:t>
            </a:r>
            <a:endParaRPr lang="es-ES" sz="36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0033CC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491880" y="2708920"/>
            <a:ext cx="1936401" cy="252028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s-ES" sz="20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ako-Bold" pitchFamily="2" charset="0"/>
              </a:rPr>
              <a:t>Real Sociedad de Golf de </a:t>
            </a:r>
            <a:r>
              <a:rPr lang="es-ES" sz="2000" b="1" cap="none" spc="0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lako-Bold" pitchFamily="2" charset="0"/>
              </a:rPr>
              <a:t>Neguri</a:t>
            </a:r>
            <a:endParaRPr lang="es-ES" sz="20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lako-Bold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E635FA3-2BE3-4C00-8B80-B2E1A41011DD}"/>
</file>

<file path=customXml/itemProps2.xml><?xml version="1.0" encoding="utf-8"?>
<ds:datastoreItem xmlns:ds="http://schemas.openxmlformats.org/officeDocument/2006/customXml" ds:itemID="{0F885DCE-0C22-49C9-A1E4-3286FEC3F6B0}"/>
</file>

<file path=customXml/itemProps3.xml><?xml version="1.0" encoding="utf-8"?>
<ds:datastoreItem xmlns:ds="http://schemas.openxmlformats.org/officeDocument/2006/customXml" ds:itemID="{BAF4F821-082A-45E2-A38B-723F4D3DA376}"/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22</Words>
  <Application>Microsoft Office PowerPoint</Application>
  <PresentationFormat>Presentación en pantalla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Ernesto F. Gamboa</dc:creator>
  <cp:lastModifiedBy>Ernesto F. Gamboa</cp:lastModifiedBy>
  <cp:revision>8</cp:revision>
  <dcterms:created xsi:type="dcterms:W3CDTF">2010-12-01T10:46:34Z</dcterms:created>
  <dcterms:modified xsi:type="dcterms:W3CDTF">2011-05-16T10:15:28Z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