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5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97AC7-DA5A-4593-B591-95B16BF292A8}" type="datetimeFigureOut">
              <a:rPr lang="es-ES" smtClean="0"/>
              <a:t>17/12/2010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CC7F9-702E-4604-8A90-7FF5CCBD200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71600" y="1772816"/>
            <a:ext cx="7200800" cy="316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971600" y="1772816"/>
            <a:ext cx="1440160" cy="31683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6732240" y="1772816"/>
            <a:ext cx="1440160" cy="31683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411760" y="1772816"/>
            <a:ext cx="2160240" cy="31683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4572000" y="1772816"/>
            <a:ext cx="2160240" cy="31683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971600" y="1484784"/>
            <a:ext cx="144016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>
            <a:off x="6732240" y="1484784"/>
            <a:ext cx="144016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971600" y="5157192"/>
            <a:ext cx="72008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rot="5400000">
            <a:off x="6840252" y="3320988"/>
            <a:ext cx="309634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2483768" y="1484784"/>
            <a:ext cx="20882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4572000" y="1484784"/>
            <a:ext cx="20882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8172400" y="2924944"/>
            <a:ext cx="7920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2,44 MTS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4211960" y="5013176"/>
            <a:ext cx="7920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9,25 MTS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2915816" y="476672"/>
            <a:ext cx="3429721" cy="369332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dirty="0" smtClean="0"/>
              <a:t>DISEÑO PIZARRA JACQUES LEGLISE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43039BA-876B-4B5E-AD9D-E3E3081362C1}"/>
</file>

<file path=customXml/itemProps2.xml><?xml version="1.0" encoding="utf-8"?>
<ds:datastoreItem xmlns:ds="http://schemas.openxmlformats.org/officeDocument/2006/customXml" ds:itemID="{5FC3B483-7631-486B-A526-EE9C7374C01E}"/>
</file>

<file path=customXml/itemProps3.xml><?xml version="1.0" encoding="utf-8"?>
<ds:datastoreItem xmlns:ds="http://schemas.openxmlformats.org/officeDocument/2006/customXml" ds:itemID="{2F1C2F7B-1444-4C5D-A62D-2593440395EE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2</cp:revision>
  <dcterms:created xsi:type="dcterms:W3CDTF">2010-12-17T11:42:34Z</dcterms:created>
  <dcterms:modified xsi:type="dcterms:W3CDTF">2010-12-17T11:55:19Z</dcterms:modified>
</cp:coreProperties>
</file>