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-4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openxmlformats.org/officeDocument/2006/relationships/customXml" Target="../customXml/item3.xml"/><Relationship Id="rId4" Type="http://schemas.openxmlformats.org/officeDocument/2006/relationships/presProps" Target="pres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44E7-147B-4911-9A96-14E4F20F26FC}" type="datetimeFigureOut">
              <a:rPr lang="es-ES" smtClean="0"/>
              <a:t>06/06/2011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A923-0E7E-4322-86D2-C00DA7E717B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44E7-147B-4911-9A96-14E4F20F26FC}" type="datetimeFigureOut">
              <a:rPr lang="es-ES" smtClean="0"/>
              <a:t>06/06/2011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A923-0E7E-4322-86D2-C00DA7E717B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44E7-147B-4911-9A96-14E4F20F26FC}" type="datetimeFigureOut">
              <a:rPr lang="es-ES" smtClean="0"/>
              <a:t>06/06/2011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A923-0E7E-4322-86D2-C00DA7E717B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44E7-147B-4911-9A96-14E4F20F26FC}" type="datetimeFigureOut">
              <a:rPr lang="es-ES" smtClean="0"/>
              <a:t>06/06/2011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A923-0E7E-4322-86D2-C00DA7E717B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44E7-147B-4911-9A96-14E4F20F26FC}" type="datetimeFigureOut">
              <a:rPr lang="es-ES" smtClean="0"/>
              <a:t>06/06/2011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A923-0E7E-4322-86D2-C00DA7E717B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44E7-147B-4911-9A96-14E4F20F26FC}" type="datetimeFigureOut">
              <a:rPr lang="es-ES" smtClean="0"/>
              <a:t>06/06/2011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A923-0E7E-4322-86D2-C00DA7E717B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44E7-147B-4911-9A96-14E4F20F26FC}" type="datetimeFigureOut">
              <a:rPr lang="es-ES" smtClean="0"/>
              <a:t>06/06/2011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A923-0E7E-4322-86D2-C00DA7E717B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44E7-147B-4911-9A96-14E4F20F26FC}" type="datetimeFigureOut">
              <a:rPr lang="es-ES" smtClean="0"/>
              <a:t>06/06/2011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A923-0E7E-4322-86D2-C00DA7E717B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44E7-147B-4911-9A96-14E4F20F26FC}" type="datetimeFigureOut">
              <a:rPr lang="es-ES" smtClean="0"/>
              <a:t>06/06/2011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A923-0E7E-4322-86D2-C00DA7E717B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44E7-147B-4911-9A96-14E4F20F26FC}" type="datetimeFigureOut">
              <a:rPr lang="es-ES" smtClean="0"/>
              <a:t>06/06/2011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A923-0E7E-4322-86D2-C00DA7E717B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444E7-147B-4911-9A96-14E4F20F26FC}" type="datetimeFigureOut">
              <a:rPr lang="es-ES" smtClean="0"/>
              <a:t>06/06/2011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A7A923-0E7E-4322-86D2-C00DA7E717B4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444E7-147B-4911-9A96-14E4F20F26FC}" type="datetimeFigureOut">
              <a:rPr lang="es-ES" smtClean="0"/>
              <a:t>06/06/2011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A7A923-0E7E-4322-86D2-C00DA7E717B4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051720" y="1772816"/>
            <a:ext cx="5256584" cy="35283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3347864" y="1916832"/>
            <a:ext cx="25679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JACQUES LEGLISE TROPHY  2011</a:t>
            </a:r>
            <a:endParaRPr lang="es-ES" sz="1400" b="1" dirty="0"/>
          </a:p>
        </p:txBody>
      </p:sp>
      <p:pic>
        <p:nvPicPr>
          <p:cNvPr id="7" name="6 Imagen" descr="Logo JLT - GB Te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1916832"/>
            <a:ext cx="338385" cy="261791"/>
          </a:xfrm>
          <a:prstGeom prst="rect">
            <a:avLst/>
          </a:prstGeom>
        </p:spPr>
      </p:pic>
      <p:pic>
        <p:nvPicPr>
          <p:cNvPr id="8" name="7 Imagen" descr="EGA 347 eps-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44824"/>
            <a:ext cx="344808" cy="344808"/>
          </a:xfrm>
          <a:prstGeom prst="rect">
            <a:avLst/>
          </a:prstGeom>
        </p:spPr>
      </p:pic>
      <p:sp>
        <p:nvSpPr>
          <p:cNvPr id="9" name="8 Rectángulo"/>
          <p:cNvSpPr/>
          <p:nvPr/>
        </p:nvSpPr>
        <p:spPr>
          <a:xfrm>
            <a:off x="2699792" y="2492896"/>
            <a:ext cx="1224136" cy="72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Rectángulo"/>
          <p:cNvSpPr/>
          <p:nvPr/>
        </p:nvSpPr>
        <p:spPr>
          <a:xfrm>
            <a:off x="2699792" y="2564904"/>
            <a:ext cx="1224136" cy="72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2699792" y="2708920"/>
            <a:ext cx="1224136" cy="720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"/>
          <p:cNvSpPr/>
          <p:nvPr/>
        </p:nvSpPr>
        <p:spPr>
          <a:xfrm>
            <a:off x="2699792" y="2780928"/>
            <a:ext cx="1224136" cy="720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2699792" y="3140968"/>
            <a:ext cx="1224136" cy="72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"/>
          <p:cNvSpPr/>
          <p:nvPr/>
        </p:nvSpPr>
        <p:spPr>
          <a:xfrm>
            <a:off x="2699792" y="3212976"/>
            <a:ext cx="1224136" cy="72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2699792" y="4005064"/>
            <a:ext cx="1224136" cy="720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2699792" y="3429000"/>
            <a:ext cx="1224136" cy="720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2699792" y="3356992"/>
            <a:ext cx="1224136" cy="720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>
            <a:off x="2699792" y="3861048"/>
            <a:ext cx="1224136" cy="72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Rectángulo"/>
          <p:cNvSpPr/>
          <p:nvPr/>
        </p:nvSpPr>
        <p:spPr>
          <a:xfrm>
            <a:off x="2699792" y="3789040"/>
            <a:ext cx="1224136" cy="72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Rectángulo"/>
          <p:cNvSpPr/>
          <p:nvPr/>
        </p:nvSpPr>
        <p:spPr>
          <a:xfrm>
            <a:off x="2699792" y="4077072"/>
            <a:ext cx="1224136" cy="720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Rectángulo"/>
          <p:cNvSpPr/>
          <p:nvPr/>
        </p:nvSpPr>
        <p:spPr>
          <a:xfrm>
            <a:off x="2699792" y="4653136"/>
            <a:ext cx="1224136" cy="720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Rectángulo"/>
          <p:cNvSpPr/>
          <p:nvPr/>
        </p:nvSpPr>
        <p:spPr>
          <a:xfrm>
            <a:off x="2699792" y="4509120"/>
            <a:ext cx="1224136" cy="72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Rectángulo"/>
          <p:cNvSpPr/>
          <p:nvPr/>
        </p:nvSpPr>
        <p:spPr>
          <a:xfrm>
            <a:off x="2699792" y="4437112"/>
            <a:ext cx="1224136" cy="72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Rectángulo"/>
          <p:cNvSpPr/>
          <p:nvPr/>
        </p:nvSpPr>
        <p:spPr>
          <a:xfrm>
            <a:off x="2699792" y="4725144"/>
            <a:ext cx="1224136" cy="720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Rectángulo"/>
          <p:cNvSpPr/>
          <p:nvPr/>
        </p:nvSpPr>
        <p:spPr>
          <a:xfrm>
            <a:off x="2267744" y="2492896"/>
            <a:ext cx="2160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Rectángulo"/>
          <p:cNvSpPr/>
          <p:nvPr/>
        </p:nvSpPr>
        <p:spPr>
          <a:xfrm>
            <a:off x="2267744" y="3140968"/>
            <a:ext cx="2160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Rectángulo"/>
          <p:cNvSpPr/>
          <p:nvPr/>
        </p:nvSpPr>
        <p:spPr>
          <a:xfrm>
            <a:off x="2267744" y="4437112"/>
            <a:ext cx="2160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Rectángulo"/>
          <p:cNvSpPr/>
          <p:nvPr/>
        </p:nvSpPr>
        <p:spPr>
          <a:xfrm>
            <a:off x="2267744" y="3789040"/>
            <a:ext cx="216024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Rectángulo"/>
          <p:cNvSpPr/>
          <p:nvPr/>
        </p:nvSpPr>
        <p:spPr>
          <a:xfrm>
            <a:off x="4355976" y="2492896"/>
            <a:ext cx="43204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0" name="29 Rectángulo"/>
          <p:cNvSpPr/>
          <p:nvPr/>
        </p:nvSpPr>
        <p:spPr>
          <a:xfrm>
            <a:off x="4355976" y="3140968"/>
            <a:ext cx="43204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Rectángulo"/>
          <p:cNvSpPr/>
          <p:nvPr/>
        </p:nvSpPr>
        <p:spPr>
          <a:xfrm>
            <a:off x="4355976" y="3789040"/>
            <a:ext cx="43204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Rectángulo"/>
          <p:cNvSpPr/>
          <p:nvPr/>
        </p:nvSpPr>
        <p:spPr>
          <a:xfrm>
            <a:off x="4355976" y="4437112"/>
            <a:ext cx="43204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3" name="Picture 4" descr="C:\Users\Ernesto F. Gamboa\Documents\CAMPEONATOS - 2011\Jacques LEGLISE\Logo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4869160"/>
            <a:ext cx="2160240" cy="381860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33 CuadroTexto"/>
          <p:cNvSpPr txBox="1"/>
          <p:nvPr/>
        </p:nvSpPr>
        <p:spPr>
          <a:xfrm>
            <a:off x="3419872" y="692696"/>
            <a:ext cx="1991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/>
              <a:t>PIZARRAS MOVILES</a:t>
            </a:r>
            <a:endParaRPr lang="es-ES" dirty="0"/>
          </a:p>
        </p:txBody>
      </p:sp>
      <p:sp>
        <p:nvSpPr>
          <p:cNvPr id="35" name="34 Rectángulo"/>
          <p:cNvSpPr/>
          <p:nvPr/>
        </p:nvSpPr>
        <p:spPr>
          <a:xfrm>
            <a:off x="5076056" y="2492896"/>
            <a:ext cx="43204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35 Rectángulo"/>
          <p:cNvSpPr/>
          <p:nvPr/>
        </p:nvSpPr>
        <p:spPr>
          <a:xfrm>
            <a:off x="5796136" y="2492896"/>
            <a:ext cx="43204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Rectángulo"/>
          <p:cNvSpPr/>
          <p:nvPr/>
        </p:nvSpPr>
        <p:spPr>
          <a:xfrm>
            <a:off x="5076056" y="3140968"/>
            <a:ext cx="43204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37 Rectángulo"/>
          <p:cNvSpPr/>
          <p:nvPr/>
        </p:nvSpPr>
        <p:spPr>
          <a:xfrm>
            <a:off x="5076056" y="3789040"/>
            <a:ext cx="43204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38 Rectángulo"/>
          <p:cNvSpPr/>
          <p:nvPr/>
        </p:nvSpPr>
        <p:spPr>
          <a:xfrm>
            <a:off x="5076056" y="4437112"/>
            <a:ext cx="43204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39 Rectángulo"/>
          <p:cNvSpPr/>
          <p:nvPr/>
        </p:nvSpPr>
        <p:spPr>
          <a:xfrm>
            <a:off x="5796136" y="3140968"/>
            <a:ext cx="43204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40 Rectángulo"/>
          <p:cNvSpPr/>
          <p:nvPr/>
        </p:nvSpPr>
        <p:spPr>
          <a:xfrm>
            <a:off x="5796136" y="3789040"/>
            <a:ext cx="43204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Rectángulo"/>
          <p:cNvSpPr/>
          <p:nvPr/>
        </p:nvSpPr>
        <p:spPr>
          <a:xfrm>
            <a:off x="5796136" y="4437112"/>
            <a:ext cx="43204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42 Rectángulo"/>
          <p:cNvSpPr/>
          <p:nvPr/>
        </p:nvSpPr>
        <p:spPr>
          <a:xfrm>
            <a:off x="6516216" y="2492896"/>
            <a:ext cx="43204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Rectángulo"/>
          <p:cNvSpPr/>
          <p:nvPr/>
        </p:nvSpPr>
        <p:spPr>
          <a:xfrm>
            <a:off x="6516216" y="3140968"/>
            <a:ext cx="43204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Rectángulo"/>
          <p:cNvSpPr/>
          <p:nvPr/>
        </p:nvSpPr>
        <p:spPr>
          <a:xfrm>
            <a:off x="6516216" y="3789040"/>
            <a:ext cx="43204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>
            <a:off x="6516216" y="4437112"/>
            <a:ext cx="432048" cy="360040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CuadroTexto"/>
          <p:cNvSpPr txBox="1"/>
          <p:nvPr/>
        </p:nvSpPr>
        <p:spPr>
          <a:xfrm>
            <a:off x="2051720" y="2204864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MATCH Nº</a:t>
            </a:r>
            <a:endParaRPr lang="es-ES" sz="800" dirty="0"/>
          </a:p>
        </p:txBody>
      </p:sp>
      <p:sp>
        <p:nvSpPr>
          <p:cNvPr id="48" name="47 CuadroTexto"/>
          <p:cNvSpPr txBox="1"/>
          <p:nvPr/>
        </p:nvSpPr>
        <p:spPr>
          <a:xfrm>
            <a:off x="2987824" y="2204864"/>
            <a:ext cx="5421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PLAYERS</a:t>
            </a:r>
            <a:endParaRPr lang="es-ES" sz="800" dirty="0"/>
          </a:p>
        </p:txBody>
      </p:sp>
      <p:sp>
        <p:nvSpPr>
          <p:cNvPr id="49" name="48 CuadroTexto"/>
          <p:cNvSpPr txBox="1"/>
          <p:nvPr/>
        </p:nvSpPr>
        <p:spPr>
          <a:xfrm>
            <a:off x="4378938" y="2204864"/>
            <a:ext cx="40908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HOLE</a:t>
            </a:r>
            <a:endParaRPr lang="es-ES" sz="800" dirty="0"/>
          </a:p>
        </p:txBody>
      </p:sp>
      <p:sp>
        <p:nvSpPr>
          <p:cNvPr id="50" name="49 CuadroTexto"/>
          <p:cNvSpPr txBox="1"/>
          <p:nvPr/>
        </p:nvSpPr>
        <p:spPr>
          <a:xfrm>
            <a:off x="5004048" y="2204864"/>
            <a:ext cx="49564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RESULT</a:t>
            </a:r>
            <a:endParaRPr lang="es-ES" sz="800" dirty="0"/>
          </a:p>
        </p:txBody>
      </p:sp>
      <p:sp>
        <p:nvSpPr>
          <p:cNvPr id="51" name="50 CuadroTexto"/>
          <p:cNvSpPr txBox="1"/>
          <p:nvPr/>
        </p:nvSpPr>
        <p:spPr>
          <a:xfrm>
            <a:off x="5652120" y="2204864"/>
            <a:ext cx="7585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FINAL RESULT</a:t>
            </a:r>
            <a:endParaRPr lang="es-ES" sz="800" dirty="0"/>
          </a:p>
        </p:txBody>
      </p:sp>
      <p:sp>
        <p:nvSpPr>
          <p:cNvPr id="52" name="51 CuadroTexto"/>
          <p:cNvSpPr txBox="1"/>
          <p:nvPr/>
        </p:nvSpPr>
        <p:spPr>
          <a:xfrm>
            <a:off x="6300192" y="2204864"/>
            <a:ext cx="8579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WINNING TEAM</a:t>
            </a:r>
            <a:endParaRPr lang="es-E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051720" y="1772816"/>
            <a:ext cx="5256584" cy="352839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Rectángulo"/>
          <p:cNvSpPr/>
          <p:nvPr/>
        </p:nvSpPr>
        <p:spPr>
          <a:xfrm>
            <a:off x="2699792" y="2564904"/>
            <a:ext cx="1224136" cy="72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>
            <a:off x="3347864" y="1916832"/>
            <a:ext cx="256794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 smtClean="0"/>
              <a:t>JACQUES LEGLISE TROPHY  2011</a:t>
            </a:r>
            <a:endParaRPr lang="es-ES" sz="1400" b="1" dirty="0"/>
          </a:p>
        </p:txBody>
      </p:sp>
      <p:pic>
        <p:nvPicPr>
          <p:cNvPr id="5" name="4 Imagen" descr="Logo JLT - GB Team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83768" y="1916832"/>
            <a:ext cx="338385" cy="261791"/>
          </a:xfrm>
          <a:prstGeom prst="rect">
            <a:avLst/>
          </a:prstGeom>
        </p:spPr>
      </p:pic>
      <p:pic>
        <p:nvPicPr>
          <p:cNvPr id="6" name="5 Imagen" descr="EGA 347 eps-log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1860056"/>
            <a:ext cx="344808" cy="344808"/>
          </a:xfrm>
          <a:prstGeom prst="rect">
            <a:avLst/>
          </a:prstGeom>
        </p:spPr>
      </p:pic>
      <p:sp>
        <p:nvSpPr>
          <p:cNvPr id="7" name="6 CuadroTexto"/>
          <p:cNvSpPr txBox="1"/>
          <p:nvPr/>
        </p:nvSpPr>
        <p:spPr>
          <a:xfrm>
            <a:off x="2051720" y="2204864"/>
            <a:ext cx="631904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MATCH Nº</a:t>
            </a:r>
            <a:endParaRPr lang="es-ES" sz="800" dirty="0"/>
          </a:p>
        </p:txBody>
      </p:sp>
      <p:sp>
        <p:nvSpPr>
          <p:cNvPr id="8" name="7 CuadroTexto"/>
          <p:cNvSpPr txBox="1"/>
          <p:nvPr/>
        </p:nvSpPr>
        <p:spPr>
          <a:xfrm>
            <a:off x="2987824" y="2204864"/>
            <a:ext cx="54213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PLAYERS</a:t>
            </a:r>
            <a:endParaRPr lang="es-ES" sz="800" dirty="0"/>
          </a:p>
        </p:txBody>
      </p:sp>
      <p:sp>
        <p:nvSpPr>
          <p:cNvPr id="9" name="8 CuadroTexto"/>
          <p:cNvSpPr txBox="1"/>
          <p:nvPr/>
        </p:nvSpPr>
        <p:spPr>
          <a:xfrm>
            <a:off x="4378938" y="2204864"/>
            <a:ext cx="409086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HOLE</a:t>
            </a:r>
            <a:endParaRPr lang="es-ES" sz="8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5004048" y="2204864"/>
            <a:ext cx="495649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RESULT</a:t>
            </a:r>
            <a:endParaRPr lang="es-ES" sz="800" dirty="0"/>
          </a:p>
        </p:txBody>
      </p:sp>
      <p:sp>
        <p:nvSpPr>
          <p:cNvPr id="11" name="10 CuadroTexto"/>
          <p:cNvSpPr txBox="1"/>
          <p:nvPr/>
        </p:nvSpPr>
        <p:spPr>
          <a:xfrm>
            <a:off x="5652120" y="2204864"/>
            <a:ext cx="75854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FINAL RESULT</a:t>
            </a:r>
            <a:endParaRPr lang="es-ES" sz="800" dirty="0"/>
          </a:p>
        </p:txBody>
      </p:sp>
      <p:sp>
        <p:nvSpPr>
          <p:cNvPr id="12" name="11 CuadroTexto"/>
          <p:cNvSpPr txBox="1"/>
          <p:nvPr/>
        </p:nvSpPr>
        <p:spPr>
          <a:xfrm>
            <a:off x="6300192" y="2204864"/>
            <a:ext cx="85792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800" dirty="0" smtClean="0"/>
              <a:t>WINNING TEAM</a:t>
            </a:r>
            <a:endParaRPr lang="es-ES" sz="800" dirty="0"/>
          </a:p>
        </p:txBody>
      </p:sp>
      <p:sp>
        <p:nvSpPr>
          <p:cNvPr id="13" name="12 Rectángulo"/>
          <p:cNvSpPr/>
          <p:nvPr/>
        </p:nvSpPr>
        <p:spPr>
          <a:xfrm>
            <a:off x="2699792" y="2636912"/>
            <a:ext cx="1224136" cy="7200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Rectángulo"/>
          <p:cNvSpPr/>
          <p:nvPr/>
        </p:nvSpPr>
        <p:spPr>
          <a:xfrm>
            <a:off x="2699792" y="2924944"/>
            <a:ext cx="1224136" cy="7200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2699792" y="3212976"/>
            <a:ext cx="1224136" cy="7200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Rectángulo"/>
          <p:cNvSpPr/>
          <p:nvPr/>
        </p:nvSpPr>
        <p:spPr>
          <a:xfrm>
            <a:off x="2699792" y="3501008"/>
            <a:ext cx="1224136" cy="7200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Rectángulo"/>
          <p:cNvSpPr/>
          <p:nvPr/>
        </p:nvSpPr>
        <p:spPr>
          <a:xfrm>
            <a:off x="2699792" y="3789040"/>
            <a:ext cx="1224136" cy="7200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>
            <a:off x="2699792" y="4077072"/>
            <a:ext cx="1224136" cy="7200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Rectángulo"/>
          <p:cNvSpPr/>
          <p:nvPr/>
        </p:nvSpPr>
        <p:spPr>
          <a:xfrm>
            <a:off x="2699792" y="4365104"/>
            <a:ext cx="1224136" cy="7200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Rectángulo"/>
          <p:cNvSpPr/>
          <p:nvPr/>
        </p:nvSpPr>
        <p:spPr>
          <a:xfrm>
            <a:off x="2699792" y="4653136"/>
            <a:ext cx="1224136" cy="72008"/>
          </a:xfrm>
          <a:prstGeom prst="rect">
            <a:avLst/>
          </a:prstGeo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Rectángulo"/>
          <p:cNvSpPr/>
          <p:nvPr/>
        </p:nvSpPr>
        <p:spPr>
          <a:xfrm>
            <a:off x="2699792" y="2852936"/>
            <a:ext cx="1224136" cy="72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Rectángulo"/>
          <p:cNvSpPr/>
          <p:nvPr/>
        </p:nvSpPr>
        <p:spPr>
          <a:xfrm>
            <a:off x="2699792" y="3140968"/>
            <a:ext cx="1224136" cy="72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Rectángulo"/>
          <p:cNvSpPr/>
          <p:nvPr/>
        </p:nvSpPr>
        <p:spPr>
          <a:xfrm>
            <a:off x="2699792" y="3429000"/>
            <a:ext cx="1224136" cy="72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25 Rectángulo"/>
          <p:cNvSpPr/>
          <p:nvPr/>
        </p:nvSpPr>
        <p:spPr>
          <a:xfrm>
            <a:off x="2699792" y="3717032"/>
            <a:ext cx="1224136" cy="72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Rectángulo"/>
          <p:cNvSpPr/>
          <p:nvPr/>
        </p:nvSpPr>
        <p:spPr>
          <a:xfrm>
            <a:off x="2699792" y="4005064"/>
            <a:ext cx="1224136" cy="72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Rectángulo"/>
          <p:cNvSpPr/>
          <p:nvPr/>
        </p:nvSpPr>
        <p:spPr>
          <a:xfrm>
            <a:off x="2699792" y="4293096"/>
            <a:ext cx="1224136" cy="72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9" name="28 Rectángulo"/>
          <p:cNvSpPr/>
          <p:nvPr/>
        </p:nvSpPr>
        <p:spPr>
          <a:xfrm>
            <a:off x="2699792" y="4581128"/>
            <a:ext cx="1224136" cy="7200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Picture 4" descr="C:\Users\Ernesto F. Gamboa\Documents\CAMPEONATOS - 2011\Jacques LEGLISE\Logo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4869160"/>
            <a:ext cx="2160240" cy="381860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30 Rectángulo"/>
          <p:cNvSpPr/>
          <p:nvPr/>
        </p:nvSpPr>
        <p:spPr>
          <a:xfrm>
            <a:off x="2267744" y="2564904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Rectángulo"/>
          <p:cNvSpPr/>
          <p:nvPr/>
        </p:nvSpPr>
        <p:spPr>
          <a:xfrm>
            <a:off x="2267744" y="3429000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3" name="32 Rectángulo"/>
          <p:cNvSpPr/>
          <p:nvPr/>
        </p:nvSpPr>
        <p:spPr>
          <a:xfrm>
            <a:off x="2267744" y="3717032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4" name="33 Rectángulo"/>
          <p:cNvSpPr/>
          <p:nvPr/>
        </p:nvSpPr>
        <p:spPr>
          <a:xfrm>
            <a:off x="2267744" y="4005064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34 Rectángulo"/>
          <p:cNvSpPr/>
          <p:nvPr/>
        </p:nvSpPr>
        <p:spPr>
          <a:xfrm>
            <a:off x="2267744" y="4293096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35 Rectángulo"/>
          <p:cNvSpPr/>
          <p:nvPr/>
        </p:nvSpPr>
        <p:spPr>
          <a:xfrm>
            <a:off x="2267744" y="4581128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Rectángulo"/>
          <p:cNvSpPr/>
          <p:nvPr/>
        </p:nvSpPr>
        <p:spPr>
          <a:xfrm>
            <a:off x="2267744" y="2852936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37 Rectángulo"/>
          <p:cNvSpPr/>
          <p:nvPr/>
        </p:nvSpPr>
        <p:spPr>
          <a:xfrm>
            <a:off x="2267744" y="3140968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38 Rectángulo"/>
          <p:cNvSpPr/>
          <p:nvPr/>
        </p:nvSpPr>
        <p:spPr>
          <a:xfrm>
            <a:off x="4499992" y="2564904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39 Rectángulo"/>
          <p:cNvSpPr/>
          <p:nvPr/>
        </p:nvSpPr>
        <p:spPr>
          <a:xfrm>
            <a:off x="4499992" y="2852936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1" name="40 Rectángulo"/>
          <p:cNvSpPr/>
          <p:nvPr/>
        </p:nvSpPr>
        <p:spPr>
          <a:xfrm>
            <a:off x="4499992" y="3140968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2" name="41 Rectángulo"/>
          <p:cNvSpPr/>
          <p:nvPr/>
        </p:nvSpPr>
        <p:spPr>
          <a:xfrm>
            <a:off x="4499992" y="3429000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3" name="42 Rectángulo"/>
          <p:cNvSpPr/>
          <p:nvPr/>
        </p:nvSpPr>
        <p:spPr>
          <a:xfrm>
            <a:off x="4499992" y="3717032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Rectángulo"/>
          <p:cNvSpPr/>
          <p:nvPr/>
        </p:nvSpPr>
        <p:spPr>
          <a:xfrm>
            <a:off x="4499992" y="4005064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5" name="44 Rectángulo"/>
          <p:cNvSpPr/>
          <p:nvPr/>
        </p:nvSpPr>
        <p:spPr>
          <a:xfrm>
            <a:off x="4499992" y="4293096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>
            <a:off x="4499992" y="4581128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"/>
          <p:cNvSpPr/>
          <p:nvPr/>
        </p:nvSpPr>
        <p:spPr>
          <a:xfrm>
            <a:off x="5148064" y="2564904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"/>
          <p:cNvSpPr/>
          <p:nvPr/>
        </p:nvSpPr>
        <p:spPr>
          <a:xfrm>
            <a:off x="5148064" y="2852936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Rectángulo"/>
          <p:cNvSpPr/>
          <p:nvPr/>
        </p:nvSpPr>
        <p:spPr>
          <a:xfrm>
            <a:off x="5148064" y="3140968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Rectángulo"/>
          <p:cNvSpPr/>
          <p:nvPr/>
        </p:nvSpPr>
        <p:spPr>
          <a:xfrm>
            <a:off x="5148064" y="3429000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Rectángulo"/>
          <p:cNvSpPr/>
          <p:nvPr/>
        </p:nvSpPr>
        <p:spPr>
          <a:xfrm>
            <a:off x="5148064" y="3717032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2" name="51 Rectángulo"/>
          <p:cNvSpPr/>
          <p:nvPr/>
        </p:nvSpPr>
        <p:spPr>
          <a:xfrm>
            <a:off x="5148064" y="4005064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3" name="52 Rectángulo"/>
          <p:cNvSpPr/>
          <p:nvPr/>
        </p:nvSpPr>
        <p:spPr>
          <a:xfrm>
            <a:off x="5148064" y="4293096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4" name="53 Rectángulo"/>
          <p:cNvSpPr/>
          <p:nvPr/>
        </p:nvSpPr>
        <p:spPr>
          <a:xfrm>
            <a:off x="5148064" y="4581128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5" name="54 Rectángulo"/>
          <p:cNvSpPr/>
          <p:nvPr/>
        </p:nvSpPr>
        <p:spPr>
          <a:xfrm>
            <a:off x="5868144" y="2564904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55 Rectángulo"/>
          <p:cNvSpPr/>
          <p:nvPr/>
        </p:nvSpPr>
        <p:spPr>
          <a:xfrm>
            <a:off x="5868144" y="2852936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7" name="56 Rectángulo"/>
          <p:cNvSpPr/>
          <p:nvPr/>
        </p:nvSpPr>
        <p:spPr>
          <a:xfrm>
            <a:off x="5868144" y="3140968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8" name="57 Rectángulo"/>
          <p:cNvSpPr/>
          <p:nvPr/>
        </p:nvSpPr>
        <p:spPr>
          <a:xfrm>
            <a:off x="5868144" y="3429000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9" name="58 Rectángulo"/>
          <p:cNvSpPr/>
          <p:nvPr/>
        </p:nvSpPr>
        <p:spPr>
          <a:xfrm>
            <a:off x="5868144" y="3717032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0" name="59 Rectángulo"/>
          <p:cNvSpPr/>
          <p:nvPr/>
        </p:nvSpPr>
        <p:spPr>
          <a:xfrm>
            <a:off x="5868144" y="4005064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1" name="60 Rectángulo"/>
          <p:cNvSpPr/>
          <p:nvPr/>
        </p:nvSpPr>
        <p:spPr>
          <a:xfrm>
            <a:off x="5868144" y="4293096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2" name="61 Rectángulo"/>
          <p:cNvSpPr/>
          <p:nvPr/>
        </p:nvSpPr>
        <p:spPr>
          <a:xfrm>
            <a:off x="5868144" y="4581128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3" name="62 Rectángulo"/>
          <p:cNvSpPr/>
          <p:nvPr/>
        </p:nvSpPr>
        <p:spPr>
          <a:xfrm>
            <a:off x="6588224" y="2564904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4" name="63 Rectángulo"/>
          <p:cNvSpPr/>
          <p:nvPr/>
        </p:nvSpPr>
        <p:spPr>
          <a:xfrm>
            <a:off x="6588224" y="2852936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64 Rectángulo"/>
          <p:cNvSpPr/>
          <p:nvPr/>
        </p:nvSpPr>
        <p:spPr>
          <a:xfrm>
            <a:off x="6588224" y="3140968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6" name="65 Rectángulo"/>
          <p:cNvSpPr/>
          <p:nvPr/>
        </p:nvSpPr>
        <p:spPr>
          <a:xfrm>
            <a:off x="6588224" y="3429000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7" name="66 Rectángulo"/>
          <p:cNvSpPr/>
          <p:nvPr/>
        </p:nvSpPr>
        <p:spPr>
          <a:xfrm>
            <a:off x="6588224" y="3717032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8" name="67 Rectángulo"/>
          <p:cNvSpPr/>
          <p:nvPr/>
        </p:nvSpPr>
        <p:spPr>
          <a:xfrm>
            <a:off x="6588224" y="4005064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68 Rectángulo"/>
          <p:cNvSpPr/>
          <p:nvPr/>
        </p:nvSpPr>
        <p:spPr>
          <a:xfrm>
            <a:off x="6588224" y="4293096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0" name="69 Rectángulo"/>
          <p:cNvSpPr/>
          <p:nvPr/>
        </p:nvSpPr>
        <p:spPr>
          <a:xfrm>
            <a:off x="6588224" y="4581128"/>
            <a:ext cx="216024" cy="144016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833F7F66-3F83-4B2F-ABBA-5D0C9ABA4AC4}"/>
</file>

<file path=customXml/itemProps2.xml><?xml version="1.0" encoding="utf-8"?>
<ds:datastoreItem xmlns:ds="http://schemas.openxmlformats.org/officeDocument/2006/customXml" ds:itemID="{4F78DD0E-31C9-4BDA-9B78-0B1441B47B66}"/>
</file>

<file path=customXml/itemProps3.xml><?xml version="1.0" encoding="utf-8"?>
<ds:datastoreItem xmlns:ds="http://schemas.openxmlformats.org/officeDocument/2006/customXml" ds:itemID="{01C23567-9070-4277-AC77-C6F792217D4A}"/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28</Words>
  <Application>Microsoft Office PowerPoint</Application>
  <PresentationFormat>Presentación en pantalla (4:3)</PresentationFormat>
  <Paragraphs>15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Ernesto F. Gamboa</dc:creator>
  <cp:lastModifiedBy>Ernesto F. Gamboa</cp:lastModifiedBy>
  <cp:revision>4</cp:revision>
  <dcterms:created xsi:type="dcterms:W3CDTF">2011-06-06T08:35:36Z</dcterms:created>
  <dcterms:modified xsi:type="dcterms:W3CDTF">2011-06-06T09:11:55Z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