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</p:sldIdLst>
  <p:sldSz cx="9144000" cy="6858000" type="screen4x3"/>
  <p:notesSz cx="7099300" cy="102346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202" d="100"/>
          <a:sy n="202" d="100"/>
        </p:scale>
        <p:origin x="5106" y="27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3777-5A36-483E-849A-32B130492AB8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7754F-1DF9-4A75-85EA-0EAC48FA558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3777-5A36-483E-849A-32B130492AB8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7754F-1DF9-4A75-85EA-0EAC48FA558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3777-5A36-483E-849A-32B130492AB8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7754F-1DF9-4A75-85EA-0EAC48FA558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3777-5A36-483E-849A-32B130492AB8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7754F-1DF9-4A75-85EA-0EAC48FA558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3777-5A36-483E-849A-32B130492AB8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7754F-1DF9-4A75-85EA-0EAC48FA558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3777-5A36-483E-849A-32B130492AB8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7754F-1DF9-4A75-85EA-0EAC48FA558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3777-5A36-483E-849A-32B130492AB8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7754F-1DF9-4A75-85EA-0EAC48FA558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3777-5A36-483E-849A-32B130492AB8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7754F-1DF9-4A75-85EA-0EAC48FA558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3777-5A36-483E-849A-32B130492AB8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7754F-1DF9-4A75-85EA-0EAC48FA558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3777-5A36-483E-849A-32B130492AB8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7754F-1DF9-4A75-85EA-0EAC48FA558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3777-5A36-483E-849A-32B130492AB8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7754F-1DF9-4A75-85EA-0EAC48FA558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B3777-5A36-483E-849A-32B130492AB8}" type="datetimeFigureOut">
              <a:rPr lang="es-ES" smtClean="0"/>
              <a:pPr/>
              <a:t>25/05/2011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7754F-1DF9-4A75-85EA-0EAC48FA558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611560" y="1988840"/>
            <a:ext cx="1296144" cy="3096344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7092280" y="1988840"/>
            <a:ext cx="1368152" cy="3096344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 w="3175">
                <a:solidFill>
                  <a:schemeClr val="tx1"/>
                </a:solidFill>
              </a:ln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555776" y="1340768"/>
            <a:ext cx="4032448" cy="648072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/>
              <a:t>jacques</a:t>
            </a:r>
            <a:endParaRPr lang="es-ES" dirty="0"/>
          </a:p>
        </p:txBody>
      </p:sp>
      <p:pic>
        <p:nvPicPr>
          <p:cNvPr id="10" name="9 Imagen" descr="Logo JLT - GB Te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2276872"/>
            <a:ext cx="617612" cy="477815"/>
          </a:xfrm>
          <a:prstGeom prst="rect">
            <a:avLst/>
          </a:prstGeom>
        </p:spPr>
      </p:pic>
      <p:pic>
        <p:nvPicPr>
          <p:cNvPr id="11" name="10 Imagen" descr="EGA 347 eps-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24328" y="2348880"/>
            <a:ext cx="488824" cy="488824"/>
          </a:xfrm>
          <a:prstGeom prst="rect">
            <a:avLst/>
          </a:prstGeom>
        </p:spPr>
      </p:pic>
      <p:sp>
        <p:nvSpPr>
          <p:cNvPr id="12" name="11 Rectángulo"/>
          <p:cNvSpPr/>
          <p:nvPr/>
        </p:nvSpPr>
        <p:spPr>
          <a:xfrm>
            <a:off x="827584" y="2924944"/>
            <a:ext cx="864096" cy="7200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"/>
          <p:cNvSpPr/>
          <p:nvPr/>
        </p:nvSpPr>
        <p:spPr>
          <a:xfrm>
            <a:off x="827584" y="3356992"/>
            <a:ext cx="864096" cy="7200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"/>
          <p:cNvSpPr/>
          <p:nvPr/>
        </p:nvSpPr>
        <p:spPr>
          <a:xfrm>
            <a:off x="827584" y="3501008"/>
            <a:ext cx="864096" cy="7200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Rectángulo"/>
          <p:cNvSpPr/>
          <p:nvPr/>
        </p:nvSpPr>
        <p:spPr>
          <a:xfrm>
            <a:off x="827584" y="3645024"/>
            <a:ext cx="864096" cy="7200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Rectángulo"/>
          <p:cNvSpPr/>
          <p:nvPr/>
        </p:nvSpPr>
        <p:spPr>
          <a:xfrm>
            <a:off x="827584" y="3789040"/>
            <a:ext cx="864096" cy="7200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"/>
          <p:cNvSpPr/>
          <p:nvPr/>
        </p:nvSpPr>
        <p:spPr>
          <a:xfrm>
            <a:off x="827584" y="3933056"/>
            <a:ext cx="864096" cy="7200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Rectángulo"/>
          <p:cNvSpPr/>
          <p:nvPr/>
        </p:nvSpPr>
        <p:spPr>
          <a:xfrm>
            <a:off x="827584" y="4077072"/>
            <a:ext cx="864096" cy="7200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Rectángulo"/>
          <p:cNvSpPr/>
          <p:nvPr/>
        </p:nvSpPr>
        <p:spPr>
          <a:xfrm>
            <a:off x="827584" y="4365104"/>
            <a:ext cx="864096" cy="7200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Rectángulo"/>
          <p:cNvSpPr/>
          <p:nvPr/>
        </p:nvSpPr>
        <p:spPr>
          <a:xfrm>
            <a:off x="827584" y="4221088"/>
            <a:ext cx="864096" cy="7200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Rectángulo"/>
          <p:cNvSpPr/>
          <p:nvPr/>
        </p:nvSpPr>
        <p:spPr>
          <a:xfrm>
            <a:off x="7380312" y="2924944"/>
            <a:ext cx="864096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Rectángulo"/>
          <p:cNvSpPr/>
          <p:nvPr/>
        </p:nvSpPr>
        <p:spPr>
          <a:xfrm>
            <a:off x="7380312" y="3212976"/>
            <a:ext cx="864096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Rectángulo"/>
          <p:cNvSpPr/>
          <p:nvPr/>
        </p:nvSpPr>
        <p:spPr>
          <a:xfrm>
            <a:off x="7380312" y="3356992"/>
            <a:ext cx="864096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Rectángulo"/>
          <p:cNvSpPr/>
          <p:nvPr/>
        </p:nvSpPr>
        <p:spPr>
          <a:xfrm>
            <a:off x="7380312" y="3501008"/>
            <a:ext cx="864096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Rectángulo"/>
          <p:cNvSpPr/>
          <p:nvPr/>
        </p:nvSpPr>
        <p:spPr>
          <a:xfrm>
            <a:off x="7380312" y="3645024"/>
            <a:ext cx="864096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Rectángulo"/>
          <p:cNvSpPr/>
          <p:nvPr/>
        </p:nvSpPr>
        <p:spPr>
          <a:xfrm>
            <a:off x="7380312" y="3789040"/>
            <a:ext cx="864096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Rectángulo"/>
          <p:cNvSpPr/>
          <p:nvPr/>
        </p:nvSpPr>
        <p:spPr>
          <a:xfrm>
            <a:off x="7380312" y="3933056"/>
            <a:ext cx="864096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Rectángulo"/>
          <p:cNvSpPr/>
          <p:nvPr/>
        </p:nvSpPr>
        <p:spPr>
          <a:xfrm>
            <a:off x="7380312" y="4077072"/>
            <a:ext cx="864096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Rectángulo"/>
          <p:cNvSpPr/>
          <p:nvPr/>
        </p:nvSpPr>
        <p:spPr>
          <a:xfrm>
            <a:off x="7380312" y="4221088"/>
            <a:ext cx="864096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CuadroTexto"/>
          <p:cNvSpPr txBox="1"/>
          <p:nvPr/>
        </p:nvSpPr>
        <p:spPr>
          <a:xfrm>
            <a:off x="3275856" y="1412776"/>
            <a:ext cx="25679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JACQUES LEGLISE TROPHY  2011</a:t>
            </a:r>
            <a:endParaRPr lang="es-ES" sz="1400" dirty="0"/>
          </a:p>
        </p:txBody>
      </p:sp>
      <p:sp>
        <p:nvSpPr>
          <p:cNvPr id="36" name="35 Rectángulo"/>
          <p:cNvSpPr/>
          <p:nvPr/>
        </p:nvSpPr>
        <p:spPr>
          <a:xfrm>
            <a:off x="2411760" y="5085184"/>
            <a:ext cx="21602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Rectángulo"/>
          <p:cNvSpPr/>
          <p:nvPr/>
        </p:nvSpPr>
        <p:spPr>
          <a:xfrm>
            <a:off x="6516216" y="5085184"/>
            <a:ext cx="21602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8" name="37 Conector recto de flecha"/>
          <p:cNvCxnSpPr/>
          <p:nvPr/>
        </p:nvCxnSpPr>
        <p:spPr>
          <a:xfrm>
            <a:off x="2555776" y="1124744"/>
            <a:ext cx="4032448" cy="1588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38 CuadroTexto"/>
          <p:cNvSpPr txBox="1"/>
          <p:nvPr/>
        </p:nvSpPr>
        <p:spPr>
          <a:xfrm>
            <a:off x="4067944" y="83671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/>
              <a:t>4,8 </a:t>
            </a:r>
            <a:r>
              <a:rPr lang="es-ES" sz="1200" dirty="0" err="1" smtClean="0"/>
              <a:t>mts</a:t>
            </a:r>
            <a:r>
              <a:rPr lang="es-ES" dirty="0" smtClean="0"/>
              <a:t>.</a:t>
            </a:r>
            <a:endParaRPr lang="es-ES" dirty="0"/>
          </a:p>
        </p:txBody>
      </p:sp>
      <p:cxnSp>
        <p:nvCxnSpPr>
          <p:cNvPr id="43" name="42 Conector recto de flecha"/>
          <p:cNvCxnSpPr/>
          <p:nvPr/>
        </p:nvCxnSpPr>
        <p:spPr>
          <a:xfrm rot="5400000">
            <a:off x="2122934" y="1628800"/>
            <a:ext cx="576064" cy="1588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43 CuadroTexto"/>
          <p:cNvSpPr txBox="1"/>
          <p:nvPr/>
        </p:nvSpPr>
        <p:spPr>
          <a:xfrm>
            <a:off x="1717020" y="1556792"/>
            <a:ext cx="7667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200" dirty="0" smtClean="0"/>
              <a:t>0,40 </a:t>
            </a:r>
            <a:r>
              <a:rPr lang="es-ES" sz="1200" dirty="0" err="1" smtClean="0"/>
              <a:t>mts</a:t>
            </a:r>
            <a:r>
              <a:rPr lang="es-ES" sz="1200" dirty="0" smtClean="0"/>
              <a:t>.</a:t>
            </a:r>
            <a:endParaRPr lang="es-ES" sz="1200" dirty="0"/>
          </a:p>
        </p:txBody>
      </p:sp>
      <p:cxnSp>
        <p:nvCxnSpPr>
          <p:cNvPr id="46" name="45 Conector recto de flecha"/>
          <p:cNvCxnSpPr/>
          <p:nvPr/>
        </p:nvCxnSpPr>
        <p:spPr>
          <a:xfrm rot="5400000">
            <a:off x="-1151842" y="3536218"/>
            <a:ext cx="3096344" cy="1588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46 CuadroTexto"/>
          <p:cNvSpPr txBox="1"/>
          <p:nvPr/>
        </p:nvSpPr>
        <p:spPr>
          <a:xfrm rot="16200000">
            <a:off x="-182123" y="3213197"/>
            <a:ext cx="785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200" dirty="0" smtClean="0"/>
              <a:t>2,35 </a:t>
            </a:r>
            <a:r>
              <a:rPr lang="es-ES" sz="1200" dirty="0" err="1" smtClean="0"/>
              <a:t>mts</a:t>
            </a:r>
            <a:r>
              <a:rPr lang="es-ES" dirty="0" smtClean="0"/>
              <a:t>.</a:t>
            </a:r>
            <a:endParaRPr lang="es-ES" dirty="0"/>
          </a:p>
        </p:txBody>
      </p:sp>
      <p:cxnSp>
        <p:nvCxnSpPr>
          <p:cNvPr id="49" name="48 Conector recto de flecha"/>
          <p:cNvCxnSpPr/>
          <p:nvPr/>
        </p:nvCxnSpPr>
        <p:spPr>
          <a:xfrm>
            <a:off x="539552" y="5229200"/>
            <a:ext cx="1440160" cy="1588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49 CuadroTexto"/>
          <p:cNvSpPr txBox="1"/>
          <p:nvPr/>
        </p:nvSpPr>
        <p:spPr>
          <a:xfrm>
            <a:off x="971600" y="5301208"/>
            <a:ext cx="7282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/>
              <a:t>1,17 </a:t>
            </a:r>
            <a:r>
              <a:rPr lang="es-ES" sz="1200" dirty="0" err="1" smtClean="0"/>
              <a:t>mts</a:t>
            </a:r>
            <a:endParaRPr lang="es-ES" sz="1200" dirty="0"/>
          </a:p>
        </p:txBody>
      </p:sp>
      <p:cxnSp>
        <p:nvCxnSpPr>
          <p:cNvPr id="58" name="57 Conector recto de flecha"/>
          <p:cNvCxnSpPr/>
          <p:nvPr/>
        </p:nvCxnSpPr>
        <p:spPr>
          <a:xfrm>
            <a:off x="7020272" y="5229200"/>
            <a:ext cx="1440160" cy="1588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58 CuadroTexto"/>
          <p:cNvSpPr txBox="1"/>
          <p:nvPr/>
        </p:nvSpPr>
        <p:spPr>
          <a:xfrm>
            <a:off x="7524328" y="5301208"/>
            <a:ext cx="7282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/>
              <a:t>1,17 </a:t>
            </a:r>
            <a:r>
              <a:rPr lang="es-ES" sz="1200" dirty="0" err="1" smtClean="0"/>
              <a:t>mts</a:t>
            </a:r>
            <a:endParaRPr lang="es-ES" sz="1200" dirty="0"/>
          </a:p>
        </p:txBody>
      </p:sp>
      <p:sp>
        <p:nvSpPr>
          <p:cNvPr id="61" name="60 Llamada rectangular"/>
          <p:cNvSpPr/>
          <p:nvPr/>
        </p:nvSpPr>
        <p:spPr>
          <a:xfrm>
            <a:off x="7092280" y="836712"/>
            <a:ext cx="1656184" cy="792088"/>
          </a:xfrm>
          <a:prstGeom prst="wedgeRectCallout">
            <a:avLst>
              <a:gd name="adj1" fmla="val -72170"/>
              <a:gd name="adj2" fmla="val 12528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2" name="61 CuadroTexto"/>
          <p:cNvSpPr txBox="1"/>
          <p:nvPr/>
        </p:nvSpPr>
        <p:spPr>
          <a:xfrm>
            <a:off x="7380312" y="930786"/>
            <a:ext cx="10801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 smtClean="0"/>
              <a:t>TABLEROS LISOS EN BLANCO PARA FORRAR</a:t>
            </a:r>
            <a:endParaRPr lang="es-ES" sz="1000" dirty="0"/>
          </a:p>
        </p:txBody>
      </p: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1907704" y="1988840"/>
            <a:ext cx="1296144" cy="309701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S" dirty="0"/>
          </a:p>
        </p:txBody>
      </p:sp>
      <p:sp>
        <p:nvSpPr>
          <p:cNvPr id="54" name="Rectangle 16"/>
          <p:cNvSpPr>
            <a:spLocks noChangeArrowheads="1"/>
          </p:cNvSpPr>
          <p:nvPr/>
        </p:nvSpPr>
        <p:spPr bwMode="auto">
          <a:xfrm>
            <a:off x="3203848" y="1988840"/>
            <a:ext cx="1296144" cy="309701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S"/>
          </a:p>
        </p:txBody>
      </p:sp>
      <p:sp>
        <p:nvSpPr>
          <p:cNvPr id="57" name="Rectangle 16"/>
          <p:cNvSpPr>
            <a:spLocks noChangeArrowheads="1"/>
          </p:cNvSpPr>
          <p:nvPr/>
        </p:nvSpPr>
        <p:spPr bwMode="auto">
          <a:xfrm>
            <a:off x="4499992" y="1988840"/>
            <a:ext cx="1296144" cy="309701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S"/>
          </a:p>
        </p:txBody>
      </p:sp>
      <p:sp>
        <p:nvSpPr>
          <p:cNvPr id="63" name="Rectangle 16"/>
          <p:cNvSpPr>
            <a:spLocks noChangeArrowheads="1"/>
          </p:cNvSpPr>
          <p:nvPr/>
        </p:nvSpPr>
        <p:spPr bwMode="auto">
          <a:xfrm>
            <a:off x="5796136" y="1988840"/>
            <a:ext cx="1296144" cy="309701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S"/>
          </a:p>
        </p:txBody>
      </p:sp>
      <p:pic>
        <p:nvPicPr>
          <p:cNvPr id="75" name="Picture 2" descr="C:\Users\Ernesto F. Gamboa\Documents\CAMPEONATOS - 2011\Jacques LEGLISE\PROYECTO PIZARRA SINGL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4149080"/>
            <a:ext cx="846217" cy="252000"/>
          </a:xfrm>
          <a:prstGeom prst="rect">
            <a:avLst/>
          </a:prstGeom>
          <a:noFill/>
        </p:spPr>
      </p:pic>
      <p:sp>
        <p:nvSpPr>
          <p:cNvPr id="84" name="83 Rectángulo"/>
          <p:cNvSpPr/>
          <p:nvPr/>
        </p:nvSpPr>
        <p:spPr>
          <a:xfrm>
            <a:off x="7668344" y="4509120"/>
            <a:ext cx="36004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5" name="84 Rectángulo"/>
          <p:cNvSpPr/>
          <p:nvPr/>
        </p:nvSpPr>
        <p:spPr>
          <a:xfrm>
            <a:off x="1043608" y="4509120"/>
            <a:ext cx="360040" cy="4320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6" name="85 Imagen" descr="Logo JLT - GB Te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1484784"/>
            <a:ext cx="338385" cy="261791"/>
          </a:xfrm>
          <a:prstGeom prst="rect">
            <a:avLst/>
          </a:prstGeom>
        </p:spPr>
      </p:pic>
      <p:pic>
        <p:nvPicPr>
          <p:cNvPr id="87" name="86 Imagen" descr="EGA 347 eps-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4168" y="1412776"/>
            <a:ext cx="344808" cy="344808"/>
          </a:xfrm>
          <a:prstGeom prst="rect">
            <a:avLst/>
          </a:prstGeom>
        </p:spPr>
      </p:pic>
      <p:pic>
        <p:nvPicPr>
          <p:cNvPr id="89" name="88 Imagen" descr="LOGO_DEF_RFEG_BAJA_RG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93187" y="1700832"/>
            <a:ext cx="198693" cy="216000"/>
          </a:xfrm>
          <a:prstGeom prst="rect">
            <a:avLst/>
          </a:prstGeom>
        </p:spPr>
      </p:pic>
      <p:pic>
        <p:nvPicPr>
          <p:cNvPr id="4" name="Picture 2" descr="C:\Users\Ernesto F. Gamboa\Documents\CAMPEONATOS - 2011\Jacques LEGLISE\Logos St. Andrews\WorkingforGolflogos 00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9993" y="1700832"/>
            <a:ext cx="180681" cy="216000"/>
          </a:xfrm>
          <a:prstGeom prst="rect">
            <a:avLst/>
          </a:prstGeom>
          <a:noFill/>
        </p:spPr>
      </p:pic>
      <p:pic>
        <p:nvPicPr>
          <p:cNvPr id="1028" name="Picture 4" descr="C:\Users\Ernesto F. Gamboa\Documents\PIZARRAS y ORGANIZACION CAMPEONATOS\Logo CS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26353" y="1700832"/>
            <a:ext cx="313599" cy="216000"/>
          </a:xfrm>
          <a:prstGeom prst="rect">
            <a:avLst/>
          </a:prstGeom>
          <a:noFill/>
        </p:spPr>
      </p:pic>
      <p:pic>
        <p:nvPicPr>
          <p:cNvPr id="1030" name="Picture 6" descr="C:\Users\Ernesto F. Gamboa\Documents\PIZARRAS y ORGANIZACION CAMPEONATOS\Escudos Federaciones Territoriales\vasca[1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8064" y="1700808"/>
            <a:ext cx="244329" cy="216000"/>
          </a:xfrm>
          <a:prstGeom prst="rect">
            <a:avLst/>
          </a:prstGeom>
          <a:noFill/>
        </p:spPr>
      </p:pic>
      <p:pic>
        <p:nvPicPr>
          <p:cNvPr id="90" name="Picture 2" descr="C:\Users\Ernesto F. Gamboa\Documents\CAMPEONATOS - 2011\Jacques LEGLISE\PROYECTO PIZARRA SINGL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4473144"/>
            <a:ext cx="846217" cy="252000"/>
          </a:xfrm>
          <a:prstGeom prst="rect">
            <a:avLst/>
          </a:prstGeom>
          <a:noFill/>
        </p:spPr>
      </p:pic>
      <p:pic>
        <p:nvPicPr>
          <p:cNvPr id="91" name="Picture 2" descr="C:\Users\Ernesto F. Gamboa\Documents\CAMPEONATOS - 2011\Jacques LEGLISE\PROYECTO PIZARRA SINGL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2996952"/>
            <a:ext cx="846217" cy="252000"/>
          </a:xfrm>
          <a:prstGeom prst="rect">
            <a:avLst/>
          </a:prstGeom>
          <a:noFill/>
        </p:spPr>
      </p:pic>
      <p:pic>
        <p:nvPicPr>
          <p:cNvPr id="92" name="Picture 2" descr="C:\Users\Ernesto F. Gamboa\Documents\CAMPEONATOS - 2011\Jacques LEGLISE\PROYECTO PIZARRA SINGL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3284984"/>
            <a:ext cx="846217" cy="252000"/>
          </a:xfrm>
          <a:prstGeom prst="rect">
            <a:avLst/>
          </a:prstGeom>
          <a:noFill/>
        </p:spPr>
      </p:pic>
      <p:pic>
        <p:nvPicPr>
          <p:cNvPr id="93" name="Picture 2" descr="C:\Users\Ernesto F. Gamboa\Documents\CAMPEONATOS - 2011\Jacques LEGLISE\PROYECTO PIZARRA SINGL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3573016"/>
            <a:ext cx="846217" cy="252000"/>
          </a:xfrm>
          <a:prstGeom prst="rect">
            <a:avLst/>
          </a:prstGeom>
          <a:noFill/>
        </p:spPr>
      </p:pic>
      <p:pic>
        <p:nvPicPr>
          <p:cNvPr id="94" name="Picture 2" descr="C:\Users\Ernesto F. Gamboa\Documents\CAMPEONATOS - 2011\Jacques LEGLISE\PROYECTO PIZARRA SINGL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3861048"/>
            <a:ext cx="846217" cy="252000"/>
          </a:xfrm>
          <a:prstGeom prst="rect">
            <a:avLst/>
          </a:prstGeom>
          <a:noFill/>
        </p:spPr>
      </p:pic>
      <p:pic>
        <p:nvPicPr>
          <p:cNvPr id="95" name="Picture 2" descr="C:\Users\Ernesto F. Gamboa\Documents\CAMPEONATOS - 2011\Jacques LEGLISE\PROYECTO PIZARRA SINGL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2456920"/>
            <a:ext cx="846217" cy="252000"/>
          </a:xfrm>
          <a:prstGeom prst="rect">
            <a:avLst/>
          </a:prstGeom>
          <a:noFill/>
        </p:spPr>
      </p:pic>
      <p:pic>
        <p:nvPicPr>
          <p:cNvPr id="96" name="Picture 2" descr="C:\Users\Ernesto F. Gamboa\Documents\CAMPEONATOS - 2011\Jacques LEGLISE\PROYECTO PIZARRA SINGL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2708920"/>
            <a:ext cx="846217" cy="252000"/>
          </a:xfrm>
          <a:prstGeom prst="rect">
            <a:avLst/>
          </a:prstGeom>
          <a:noFill/>
        </p:spPr>
      </p:pic>
      <p:pic>
        <p:nvPicPr>
          <p:cNvPr id="97" name="Picture 2" descr="C:\Users\Ernesto F. Gamboa\Documents\CAMPEONATOS - 2011\Jacques LEGLISE\PROYECTO PIZARRA SINGL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2492896"/>
            <a:ext cx="846217" cy="252000"/>
          </a:xfrm>
          <a:prstGeom prst="rect">
            <a:avLst/>
          </a:prstGeom>
          <a:noFill/>
        </p:spPr>
      </p:pic>
      <p:pic>
        <p:nvPicPr>
          <p:cNvPr id="98" name="Picture 2" descr="C:\Users\Ernesto F. Gamboa\Documents\CAMPEONATOS - 2011\Jacques LEGLISE\PROYECTO PIZARRA SINGL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2780928"/>
            <a:ext cx="846217" cy="252000"/>
          </a:xfrm>
          <a:prstGeom prst="rect">
            <a:avLst/>
          </a:prstGeom>
          <a:noFill/>
        </p:spPr>
      </p:pic>
      <p:pic>
        <p:nvPicPr>
          <p:cNvPr id="99" name="Picture 2" descr="C:\Users\Ernesto F. Gamboa\Documents\CAMPEONATOS - 2011\Jacques LEGLISE\PROYECTO PIZARRA SINGL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3068960"/>
            <a:ext cx="846217" cy="252000"/>
          </a:xfrm>
          <a:prstGeom prst="rect">
            <a:avLst/>
          </a:prstGeom>
          <a:noFill/>
        </p:spPr>
      </p:pic>
      <p:pic>
        <p:nvPicPr>
          <p:cNvPr id="100" name="Picture 2" descr="C:\Users\Ernesto F. Gamboa\Documents\CAMPEONATOS - 2011\Jacques LEGLISE\PROYECTO PIZARRA SINGL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3356992"/>
            <a:ext cx="846217" cy="252000"/>
          </a:xfrm>
          <a:prstGeom prst="rect">
            <a:avLst/>
          </a:prstGeom>
          <a:noFill/>
        </p:spPr>
      </p:pic>
      <p:pic>
        <p:nvPicPr>
          <p:cNvPr id="101" name="Picture 2" descr="C:\Users\Ernesto F. Gamboa\Documents\CAMPEONATOS - 2011\Jacques LEGLISE\PROYECTO PIZARRA SINGL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3645024"/>
            <a:ext cx="846217" cy="252000"/>
          </a:xfrm>
          <a:prstGeom prst="rect">
            <a:avLst/>
          </a:prstGeom>
          <a:noFill/>
        </p:spPr>
      </p:pic>
      <p:pic>
        <p:nvPicPr>
          <p:cNvPr id="102" name="Picture 2" descr="C:\Users\Ernesto F. Gamboa\Documents\CAMPEONATOS - 2011\Jacques LEGLISE\PROYECTO PIZARRA SINGL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3933056"/>
            <a:ext cx="846217" cy="252000"/>
          </a:xfrm>
          <a:prstGeom prst="rect">
            <a:avLst/>
          </a:prstGeom>
          <a:noFill/>
        </p:spPr>
      </p:pic>
      <p:pic>
        <p:nvPicPr>
          <p:cNvPr id="103" name="Picture 2" descr="C:\Users\Ernesto F. Gamboa\Documents\CAMPEONATOS - 2011\Jacques LEGLISE\PROYECTO PIZARRA SINGL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4221088"/>
            <a:ext cx="846217" cy="252000"/>
          </a:xfrm>
          <a:prstGeom prst="rect">
            <a:avLst/>
          </a:prstGeom>
          <a:noFill/>
        </p:spPr>
      </p:pic>
      <p:pic>
        <p:nvPicPr>
          <p:cNvPr id="104" name="Picture 2" descr="C:\Users\Ernesto F. Gamboa\Documents\CAMPEONATOS - 2011\Jacques LEGLISE\PROYECTO PIZARRA SINGL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4509120"/>
            <a:ext cx="846217" cy="252000"/>
          </a:xfrm>
          <a:prstGeom prst="rect">
            <a:avLst/>
          </a:prstGeom>
          <a:noFill/>
        </p:spPr>
      </p:pic>
      <p:pic>
        <p:nvPicPr>
          <p:cNvPr id="1032" name="Picture 8" descr="C:\Users\Ernesto F. Gamboa\Documents\CAMPEONATOS - 2011\Jacques LEGLISE\PROYECTO PIZARRA - FOURSOME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79712" y="2636912"/>
            <a:ext cx="1119315" cy="432048"/>
          </a:xfrm>
          <a:prstGeom prst="rect">
            <a:avLst/>
          </a:prstGeom>
          <a:noFill/>
        </p:spPr>
      </p:pic>
      <p:pic>
        <p:nvPicPr>
          <p:cNvPr id="106" name="Picture 8" descr="C:\Users\Ernesto F. Gamboa\Documents\CAMPEONATOS - 2011\Jacques LEGLISE\PROYECTO PIZARRA - FOURSOME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79712" y="3140968"/>
            <a:ext cx="1119315" cy="432048"/>
          </a:xfrm>
          <a:prstGeom prst="rect">
            <a:avLst/>
          </a:prstGeom>
          <a:noFill/>
        </p:spPr>
      </p:pic>
      <p:pic>
        <p:nvPicPr>
          <p:cNvPr id="107" name="Picture 8" descr="C:\Users\Ernesto F. Gamboa\Documents\CAMPEONATOS - 2011\Jacques LEGLISE\PROYECTO PIZARRA - FOURSOME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79712" y="3645024"/>
            <a:ext cx="1119315" cy="432048"/>
          </a:xfrm>
          <a:prstGeom prst="rect">
            <a:avLst/>
          </a:prstGeom>
          <a:noFill/>
        </p:spPr>
      </p:pic>
      <p:pic>
        <p:nvPicPr>
          <p:cNvPr id="108" name="Picture 8" descr="C:\Users\Ernesto F. Gamboa\Documents\CAMPEONATOS - 2011\Jacques LEGLISE\PROYECTO PIZARRA - FOURSOME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79712" y="4149080"/>
            <a:ext cx="1119315" cy="432048"/>
          </a:xfrm>
          <a:prstGeom prst="rect">
            <a:avLst/>
          </a:prstGeom>
          <a:noFill/>
        </p:spPr>
      </p:pic>
      <p:pic>
        <p:nvPicPr>
          <p:cNvPr id="109" name="Picture 8" descr="C:\Users\Ernesto F. Gamboa\Documents\CAMPEONATOS - 2011\Jacques LEGLISE\PROYECTO PIZARRA - FOURSOME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72000" y="2636912"/>
            <a:ext cx="1119315" cy="432048"/>
          </a:xfrm>
          <a:prstGeom prst="rect">
            <a:avLst/>
          </a:prstGeom>
          <a:noFill/>
        </p:spPr>
      </p:pic>
      <p:pic>
        <p:nvPicPr>
          <p:cNvPr id="110" name="Picture 8" descr="C:\Users\Ernesto F. Gamboa\Documents\CAMPEONATOS - 2011\Jacques LEGLISE\PROYECTO PIZARRA - FOURSOME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72000" y="3140968"/>
            <a:ext cx="1119315" cy="432048"/>
          </a:xfrm>
          <a:prstGeom prst="rect">
            <a:avLst/>
          </a:prstGeom>
          <a:noFill/>
        </p:spPr>
      </p:pic>
      <p:pic>
        <p:nvPicPr>
          <p:cNvPr id="111" name="Picture 8" descr="C:\Users\Ernesto F. Gamboa\Documents\CAMPEONATOS - 2011\Jacques LEGLISE\PROYECTO PIZARRA - FOURSOME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72000" y="3645024"/>
            <a:ext cx="1119315" cy="432048"/>
          </a:xfrm>
          <a:prstGeom prst="rect">
            <a:avLst/>
          </a:prstGeom>
          <a:noFill/>
        </p:spPr>
      </p:pic>
      <p:pic>
        <p:nvPicPr>
          <p:cNvPr id="112" name="Picture 8" descr="C:\Users\Ernesto F. Gamboa\Documents\CAMPEONATOS - 2011\Jacques LEGLISE\PROYECTO PIZARRA - FOURSOME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72000" y="4149080"/>
            <a:ext cx="1119315" cy="432048"/>
          </a:xfrm>
          <a:prstGeom prst="rect">
            <a:avLst/>
          </a:prstGeom>
          <a:noFill/>
        </p:spPr>
      </p:pic>
      <p:sp>
        <p:nvSpPr>
          <p:cNvPr id="113" name="112 CuadroTexto"/>
          <p:cNvSpPr txBox="1"/>
          <p:nvPr/>
        </p:nvSpPr>
        <p:spPr>
          <a:xfrm>
            <a:off x="2051720" y="2349460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dirty="0" smtClean="0"/>
              <a:t>FOURSOMES</a:t>
            </a:r>
            <a:endParaRPr lang="es-ES" sz="800" dirty="0"/>
          </a:p>
        </p:txBody>
      </p:sp>
      <p:sp>
        <p:nvSpPr>
          <p:cNvPr id="114" name="113 CuadroTexto"/>
          <p:cNvSpPr txBox="1"/>
          <p:nvPr/>
        </p:nvSpPr>
        <p:spPr>
          <a:xfrm>
            <a:off x="4716016" y="2349460"/>
            <a:ext cx="936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dirty="0" smtClean="0"/>
              <a:t>FOURSOMES</a:t>
            </a:r>
            <a:endParaRPr lang="es-ES" sz="800" dirty="0"/>
          </a:p>
        </p:txBody>
      </p:sp>
      <p:sp>
        <p:nvSpPr>
          <p:cNvPr id="115" name="114 CuadroTexto"/>
          <p:cNvSpPr txBox="1"/>
          <p:nvPr/>
        </p:nvSpPr>
        <p:spPr>
          <a:xfrm>
            <a:off x="3563888" y="2205444"/>
            <a:ext cx="5261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/>
              <a:t>SINGLES</a:t>
            </a:r>
            <a:endParaRPr lang="es-ES" sz="800" dirty="0"/>
          </a:p>
        </p:txBody>
      </p:sp>
      <p:sp>
        <p:nvSpPr>
          <p:cNvPr id="116" name="115 CuadroTexto"/>
          <p:cNvSpPr txBox="1"/>
          <p:nvPr/>
        </p:nvSpPr>
        <p:spPr>
          <a:xfrm>
            <a:off x="6206134" y="2204864"/>
            <a:ext cx="5261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/>
              <a:t>SINGLES</a:t>
            </a:r>
            <a:endParaRPr lang="es-ES" sz="800" dirty="0"/>
          </a:p>
        </p:txBody>
      </p:sp>
      <p:pic>
        <p:nvPicPr>
          <p:cNvPr id="81" name="80 Imagen" descr="Logo JLT - GB Te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2582761"/>
            <a:ext cx="69994" cy="54151"/>
          </a:xfrm>
          <a:prstGeom prst="rect">
            <a:avLst/>
          </a:prstGeom>
        </p:spPr>
      </p:pic>
      <p:pic>
        <p:nvPicPr>
          <p:cNvPr id="82" name="81 Imagen" descr="Logo JLT - GB Te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9958" y="2420888"/>
            <a:ext cx="69994" cy="54151"/>
          </a:xfrm>
          <a:prstGeom prst="rect">
            <a:avLst/>
          </a:prstGeom>
        </p:spPr>
      </p:pic>
      <p:pic>
        <p:nvPicPr>
          <p:cNvPr id="83" name="82 Imagen" descr="Logo JLT - GB Te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2564904"/>
            <a:ext cx="69994" cy="54151"/>
          </a:xfrm>
          <a:prstGeom prst="rect">
            <a:avLst/>
          </a:prstGeom>
        </p:spPr>
      </p:pic>
      <p:pic>
        <p:nvPicPr>
          <p:cNvPr id="88" name="87 Imagen" descr="Logo JLT - GB Te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60232" y="2420888"/>
            <a:ext cx="69994" cy="54151"/>
          </a:xfrm>
          <a:prstGeom prst="rect">
            <a:avLst/>
          </a:prstGeom>
        </p:spPr>
      </p:pic>
      <p:pic>
        <p:nvPicPr>
          <p:cNvPr id="105" name="104 Imagen" descr="EGA 347 eps-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2420888"/>
            <a:ext cx="65160" cy="65160"/>
          </a:xfrm>
          <a:prstGeom prst="rect">
            <a:avLst/>
          </a:prstGeom>
        </p:spPr>
      </p:pic>
      <p:pic>
        <p:nvPicPr>
          <p:cNvPr id="117" name="116 Imagen" descr="EGA 347 eps-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2564904"/>
            <a:ext cx="65160" cy="65160"/>
          </a:xfrm>
          <a:prstGeom prst="rect">
            <a:avLst/>
          </a:prstGeom>
        </p:spPr>
      </p:pic>
      <p:pic>
        <p:nvPicPr>
          <p:cNvPr id="118" name="117 Imagen" descr="EGA 347 eps-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8808" y="2420888"/>
            <a:ext cx="65160" cy="65160"/>
          </a:xfrm>
          <a:prstGeom prst="rect">
            <a:avLst/>
          </a:prstGeom>
        </p:spPr>
      </p:pic>
      <p:pic>
        <p:nvPicPr>
          <p:cNvPr id="119" name="118 Imagen" descr="EGA 347 eps-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87824" y="2564904"/>
            <a:ext cx="65160" cy="65160"/>
          </a:xfrm>
          <a:prstGeom prst="rect">
            <a:avLst/>
          </a:prstGeom>
        </p:spPr>
      </p:pic>
      <p:pic>
        <p:nvPicPr>
          <p:cNvPr id="120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24128" y="1628799"/>
            <a:ext cx="288032" cy="307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1" name="Picture 4" descr="C:\Users\Ernesto F. Gamboa\Documents\CAMPEONATOS - 2011\Jacques LEGLISE\Logos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5576" y="2056746"/>
            <a:ext cx="1061120" cy="220126"/>
          </a:xfrm>
          <a:prstGeom prst="rect">
            <a:avLst/>
          </a:prstGeom>
          <a:noFill/>
        </p:spPr>
      </p:pic>
      <p:pic>
        <p:nvPicPr>
          <p:cNvPr id="122" name="Picture 4" descr="C:\Users\Ernesto F. Gamboa\Documents\CAMPEONATOS - 2011\Jacques LEGLISE\Logos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051720" y="2060848"/>
            <a:ext cx="1061120" cy="220126"/>
          </a:xfrm>
          <a:prstGeom prst="rect">
            <a:avLst/>
          </a:prstGeom>
          <a:noFill/>
        </p:spPr>
      </p:pic>
      <p:pic>
        <p:nvPicPr>
          <p:cNvPr id="123" name="Picture 4" descr="C:\Users\Ernesto F. Gamboa\Documents\CAMPEONATOS - 2011\Jacques LEGLISE\Logos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47864" y="2060848"/>
            <a:ext cx="1061120" cy="220126"/>
          </a:xfrm>
          <a:prstGeom prst="rect">
            <a:avLst/>
          </a:prstGeom>
          <a:noFill/>
        </p:spPr>
      </p:pic>
      <p:pic>
        <p:nvPicPr>
          <p:cNvPr id="124" name="Picture 4" descr="C:\Users\Ernesto F. Gamboa\Documents\CAMPEONATOS - 2011\Jacques LEGLISE\Logos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44008" y="2060848"/>
            <a:ext cx="1061120" cy="220126"/>
          </a:xfrm>
          <a:prstGeom prst="rect">
            <a:avLst/>
          </a:prstGeom>
          <a:noFill/>
        </p:spPr>
      </p:pic>
      <p:pic>
        <p:nvPicPr>
          <p:cNvPr id="125" name="Picture 4" descr="C:\Users\Ernesto F. Gamboa\Documents\CAMPEONATOS - 2011\Jacques LEGLISE\Logos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940152" y="2060848"/>
            <a:ext cx="1061120" cy="220126"/>
          </a:xfrm>
          <a:prstGeom prst="rect">
            <a:avLst/>
          </a:prstGeom>
          <a:noFill/>
        </p:spPr>
      </p:pic>
      <p:pic>
        <p:nvPicPr>
          <p:cNvPr id="126" name="Picture 4" descr="C:\Users\Ernesto F. Gamboa\Documents\CAMPEONATOS - 2011\Jacques LEGLISE\Logos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236296" y="2056746"/>
            <a:ext cx="1061120" cy="220126"/>
          </a:xfrm>
          <a:prstGeom prst="rect">
            <a:avLst/>
          </a:prstGeom>
          <a:noFill/>
        </p:spPr>
      </p:pic>
      <p:sp>
        <p:nvSpPr>
          <p:cNvPr id="127" name="126 Rectángulo"/>
          <p:cNvSpPr/>
          <p:nvPr/>
        </p:nvSpPr>
        <p:spPr>
          <a:xfrm>
            <a:off x="827584" y="3212976"/>
            <a:ext cx="864096" cy="7200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8" name="127 Rectángulo"/>
          <p:cNvSpPr/>
          <p:nvPr/>
        </p:nvSpPr>
        <p:spPr>
          <a:xfrm>
            <a:off x="7380312" y="4373488"/>
            <a:ext cx="864096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Picture 2" descr="C:\Users\Ernesto F. Gamboa\Documents\CAMPEONATOS - 2011\Jacques LEGLISE\PROYECTO PIZARRA - RES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195736" y="4797152"/>
            <a:ext cx="706388" cy="182484"/>
          </a:xfrm>
          <a:prstGeom prst="rect">
            <a:avLst/>
          </a:prstGeom>
          <a:noFill/>
        </p:spPr>
      </p:pic>
      <p:pic>
        <p:nvPicPr>
          <p:cNvPr id="129" name="Picture 2" descr="C:\Users\Ernesto F. Gamboa\Documents\CAMPEONATOS - 2011\Jacques LEGLISE\PROYECTO PIZARRA - RES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491880" y="4797152"/>
            <a:ext cx="706388" cy="182484"/>
          </a:xfrm>
          <a:prstGeom prst="rect">
            <a:avLst/>
          </a:prstGeom>
          <a:noFill/>
        </p:spPr>
      </p:pic>
      <p:pic>
        <p:nvPicPr>
          <p:cNvPr id="130" name="Picture 2" descr="C:\Users\Ernesto F. Gamboa\Documents\CAMPEONATOS - 2011\Jacques LEGLISE\PROYECTO PIZARRA - RES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88024" y="4797152"/>
            <a:ext cx="706388" cy="182484"/>
          </a:xfrm>
          <a:prstGeom prst="rect">
            <a:avLst/>
          </a:prstGeom>
          <a:noFill/>
        </p:spPr>
      </p:pic>
      <p:pic>
        <p:nvPicPr>
          <p:cNvPr id="131" name="Picture 2" descr="C:\Users\Ernesto F. Gamboa\Documents\CAMPEONATOS - 2011\Jacques LEGLISE\PROYECTO PIZARRA - RES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084168" y="4797152"/>
            <a:ext cx="706388" cy="182484"/>
          </a:xfrm>
          <a:prstGeom prst="rect">
            <a:avLst/>
          </a:prstGeom>
          <a:noFill/>
        </p:spPr>
      </p:pic>
      <p:sp>
        <p:nvSpPr>
          <p:cNvPr id="132" name="131 CuadroTexto"/>
          <p:cNvSpPr txBox="1"/>
          <p:nvPr/>
        </p:nvSpPr>
        <p:spPr>
          <a:xfrm>
            <a:off x="2087760" y="2708920"/>
            <a:ext cx="25199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dirty="0" smtClean="0"/>
              <a:t>A</a:t>
            </a:r>
            <a:endParaRPr lang="es-ES" sz="900" dirty="0"/>
          </a:p>
        </p:txBody>
      </p:sp>
      <p:sp>
        <p:nvSpPr>
          <p:cNvPr id="133" name="132 CuadroTexto"/>
          <p:cNvSpPr txBox="1"/>
          <p:nvPr/>
        </p:nvSpPr>
        <p:spPr>
          <a:xfrm>
            <a:off x="1948552" y="2708920"/>
            <a:ext cx="2471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dirty="0" smtClean="0"/>
              <a:t>B</a:t>
            </a:r>
            <a:endParaRPr lang="es-ES" sz="900" dirty="0"/>
          </a:p>
        </p:txBody>
      </p:sp>
      <p:sp>
        <p:nvSpPr>
          <p:cNvPr id="134" name="133 CuadroTexto"/>
          <p:cNvSpPr txBox="1"/>
          <p:nvPr/>
        </p:nvSpPr>
        <p:spPr>
          <a:xfrm>
            <a:off x="2751734" y="2708920"/>
            <a:ext cx="2360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smtClean="0"/>
              <a:t>C</a:t>
            </a:r>
            <a:endParaRPr lang="es-ES" sz="900" dirty="0"/>
          </a:p>
        </p:txBody>
      </p:sp>
      <p:sp>
        <p:nvSpPr>
          <p:cNvPr id="135" name="134 CuadroTexto"/>
          <p:cNvSpPr txBox="1"/>
          <p:nvPr/>
        </p:nvSpPr>
        <p:spPr>
          <a:xfrm>
            <a:off x="2915816" y="2708920"/>
            <a:ext cx="360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smtClean="0"/>
              <a:t>C</a:t>
            </a:r>
            <a:r>
              <a:rPr lang="es-ES" sz="900" dirty="0" smtClean="0"/>
              <a:t>1</a:t>
            </a:r>
            <a:endParaRPr lang="es-ES" sz="900" dirty="0"/>
          </a:p>
        </p:txBody>
      </p:sp>
      <p:sp>
        <p:nvSpPr>
          <p:cNvPr id="136" name="135 CuadroTexto"/>
          <p:cNvSpPr txBox="1"/>
          <p:nvPr/>
        </p:nvSpPr>
        <p:spPr>
          <a:xfrm>
            <a:off x="2339752" y="4782344"/>
            <a:ext cx="2551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dirty="0" smtClean="0"/>
              <a:t>D</a:t>
            </a:r>
            <a:endParaRPr lang="es-ES" sz="900" dirty="0"/>
          </a:p>
        </p:txBody>
      </p:sp>
      <p:sp>
        <p:nvSpPr>
          <p:cNvPr id="137" name="136 CuadroTexto"/>
          <p:cNvSpPr txBox="1"/>
          <p:nvPr/>
        </p:nvSpPr>
        <p:spPr>
          <a:xfrm>
            <a:off x="2483768" y="4782344"/>
            <a:ext cx="3129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dirty="0" smtClean="0"/>
              <a:t>D1</a:t>
            </a:r>
            <a:endParaRPr lang="es-ES" sz="900" dirty="0"/>
          </a:p>
        </p:txBody>
      </p:sp>
      <p:sp>
        <p:nvSpPr>
          <p:cNvPr id="138" name="137 CuadroTexto"/>
          <p:cNvSpPr txBox="1"/>
          <p:nvPr/>
        </p:nvSpPr>
        <p:spPr>
          <a:xfrm>
            <a:off x="1115616" y="4653136"/>
            <a:ext cx="24077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dirty="0" smtClean="0"/>
              <a:t>E</a:t>
            </a:r>
            <a:endParaRPr lang="es-ES" sz="900" dirty="0"/>
          </a:p>
        </p:txBody>
      </p:sp>
      <p:sp>
        <p:nvSpPr>
          <p:cNvPr id="139" name="138 CuadroTexto"/>
          <p:cNvSpPr txBox="1"/>
          <p:nvPr/>
        </p:nvSpPr>
        <p:spPr>
          <a:xfrm>
            <a:off x="7668344" y="4581128"/>
            <a:ext cx="2984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dirty="0" smtClean="0"/>
              <a:t>E1</a:t>
            </a:r>
            <a:endParaRPr lang="es-E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755576" y="1124744"/>
            <a:ext cx="432048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1259632" y="1124744"/>
            <a:ext cx="504056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1907704" y="1124744"/>
            <a:ext cx="2808312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4932040" y="1124744"/>
            <a:ext cx="576064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5724128" y="1124744"/>
            <a:ext cx="576064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"/>
          <p:cNvSpPr/>
          <p:nvPr/>
        </p:nvSpPr>
        <p:spPr>
          <a:xfrm>
            <a:off x="4932040" y="2204864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"/>
          <p:cNvSpPr/>
          <p:nvPr/>
        </p:nvSpPr>
        <p:spPr>
          <a:xfrm>
            <a:off x="5148064" y="1988840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Rectángulo"/>
          <p:cNvSpPr/>
          <p:nvPr/>
        </p:nvSpPr>
        <p:spPr>
          <a:xfrm>
            <a:off x="4716016" y="2204864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Rectángulo"/>
          <p:cNvSpPr/>
          <p:nvPr/>
        </p:nvSpPr>
        <p:spPr>
          <a:xfrm>
            <a:off x="5364088" y="1988840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"/>
          <p:cNvSpPr/>
          <p:nvPr/>
        </p:nvSpPr>
        <p:spPr>
          <a:xfrm>
            <a:off x="1907704" y="1988840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Rectángulo"/>
          <p:cNvSpPr/>
          <p:nvPr/>
        </p:nvSpPr>
        <p:spPr>
          <a:xfrm>
            <a:off x="1691680" y="1988840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Rectángulo"/>
          <p:cNvSpPr/>
          <p:nvPr/>
        </p:nvSpPr>
        <p:spPr>
          <a:xfrm>
            <a:off x="2123728" y="1988840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Rectángulo"/>
          <p:cNvSpPr/>
          <p:nvPr/>
        </p:nvSpPr>
        <p:spPr>
          <a:xfrm>
            <a:off x="2339752" y="1988840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Rectángulo"/>
          <p:cNvSpPr/>
          <p:nvPr/>
        </p:nvSpPr>
        <p:spPr>
          <a:xfrm>
            <a:off x="2771800" y="1988840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Rectángulo"/>
          <p:cNvSpPr/>
          <p:nvPr/>
        </p:nvSpPr>
        <p:spPr>
          <a:xfrm>
            <a:off x="2555776" y="1988840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Rectángulo"/>
          <p:cNvSpPr/>
          <p:nvPr/>
        </p:nvSpPr>
        <p:spPr>
          <a:xfrm>
            <a:off x="2987824" y="1988840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Rectángulo"/>
          <p:cNvSpPr/>
          <p:nvPr/>
        </p:nvSpPr>
        <p:spPr>
          <a:xfrm>
            <a:off x="3203848" y="1988840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Rectángulo"/>
          <p:cNvSpPr/>
          <p:nvPr/>
        </p:nvSpPr>
        <p:spPr>
          <a:xfrm>
            <a:off x="3635896" y="1988840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Rectángulo"/>
          <p:cNvSpPr/>
          <p:nvPr/>
        </p:nvSpPr>
        <p:spPr>
          <a:xfrm>
            <a:off x="3419872" y="1988840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Rectángulo"/>
          <p:cNvSpPr/>
          <p:nvPr/>
        </p:nvSpPr>
        <p:spPr>
          <a:xfrm>
            <a:off x="3851920" y="1988840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Rectángulo"/>
          <p:cNvSpPr/>
          <p:nvPr/>
        </p:nvSpPr>
        <p:spPr>
          <a:xfrm>
            <a:off x="4067944" y="1988840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Rectángulo"/>
          <p:cNvSpPr/>
          <p:nvPr/>
        </p:nvSpPr>
        <p:spPr>
          <a:xfrm>
            <a:off x="4283968" y="1988840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30 Rectángulo"/>
          <p:cNvSpPr/>
          <p:nvPr/>
        </p:nvSpPr>
        <p:spPr>
          <a:xfrm>
            <a:off x="4499992" y="1988840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Rectángulo"/>
          <p:cNvSpPr/>
          <p:nvPr/>
        </p:nvSpPr>
        <p:spPr>
          <a:xfrm>
            <a:off x="4716016" y="1988840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32 Rectángulo"/>
          <p:cNvSpPr/>
          <p:nvPr/>
        </p:nvSpPr>
        <p:spPr>
          <a:xfrm>
            <a:off x="5148064" y="2204864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33 Rectángulo"/>
          <p:cNvSpPr/>
          <p:nvPr/>
        </p:nvSpPr>
        <p:spPr>
          <a:xfrm>
            <a:off x="5364088" y="2204864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34 Rectángulo"/>
          <p:cNvSpPr/>
          <p:nvPr/>
        </p:nvSpPr>
        <p:spPr>
          <a:xfrm>
            <a:off x="1691680" y="2204864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35 Rectángulo"/>
          <p:cNvSpPr/>
          <p:nvPr/>
        </p:nvSpPr>
        <p:spPr>
          <a:xfrm>
            <a:off x="1907704" y="2204864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Rectángulo"/>
          <p:cNvSpPr/>
          <p:nvPr/>
        </p:nvSpPr>
        <p:spPr>
          <a:xfrm>
            <a:off x="2123728" y="2204864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37 Rectángulo"/>
          <p:cNvSpPr/>
          <p:nvPr/>
        </p:nvSpPr>
        <p:spPr>
          <a:xfrm>
            <a:off x="2339752" y="2204864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38 Rectángulo"/>
          <p:cNvSpPr/>
          <p:nvPr/>
        </p:nvSpPr>
        <p:spPr>
          <a:xfrm>
            <a:off x="2555776" y="2204864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39 Rectángulo"/>
          <p:cNvSpPr/>
          <p:nvPr/>
        </p:nvSpPr>
        <p:spPr>
          <a:xfrm>
            <a:off x="2771800" y="2204864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40 Rectángulo"/>
          <p:cNvSpPr/>
          <p:nvPr/>
        </p:nvSpPr>
        <p:spPr>
          <a:xfrm>
            <a:off x="2987824" y="2204864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41 Rectángulo"/>
          <p:cNvSpPr/>
          <p:nvPr/>
        </p:nvSpPr>
        <p:spPr>
          <a:xfrm>
            <a:off x="3203848" y="2204864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42 Rectángulo"/>
          <p:cNvSpPr/>
          <p:nvPr/>
        </p:nvSpPr>
        <p:spPr>
          <a:xfrm>
            <a:off x="3419872" y="2204864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Rectángulo"/>
          <p:cNvSpPr/>
          <p:nvPr/>
        </p:nvSpPr>
        <p:spPr>
          <a:xfrm>
            <a:off x="3635896" y="2204864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44 Rectángulo"/>
          <p:cNvSpPr/>
          <p:nvPr/>
        </p:nvSpPr>
        <p:spPr>
          <a:xfrm>
            <a:off x="3851920" y="2204864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Rectángulo"/>
          <p:cNvSpPr/>
          <p:nvPr/>
        </p:nvSpPr>
        <p:spPr>
          <a:xfrm>
            <a:off x="4067944" y="2204864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Rectángulo"/>
          <p:cNvSpPr/>
          <p:nvPr/>
        </p:nvSpPr>
        <p:spPr>
          <a:xfrm>
            <a:off x="4283968" y="2204864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Rectángulo"/>
          <p:cNvSpPr/>
          <p:nvPr/>
        </p:nvSpPr>
        <p:spPr>
          <a:xfrm>
            <a:off x="4499992" y="2204864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Rectángulo"/>
          <p:cNvSpPr/>
          <p:nvPr/>
        </p:nvSpPr>
        <p:spPr>
          <a:xfrm>
            <a:off x="4932040" y="1988840"/>
            <a:ext cx="216024" cy="2160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CuadroTexto"/>
          <p:cNvSpPr txBox="1"/>
          <p:nvPr/>
        </p:nvSpPr>
        <p:spPr>
          <a:xfrm>
            <a:off x="732891" y="1988840"/>
            <a:ext cx="886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900" dirty="0" smtClean="0"/>
              <a:t>HOLE BY HOLE </a:t>
            </a:r>
          </a:p>
          <a:p>
            <a:pPr algn="ctr"/>
            <a:r>
              <a:rPr lang="es-ES" sz="900" dirty="0" smtClean="0"/>
              <a:t>SCORES</a:t>
            </a:r>
            <a:endParaRPr lang="es-ES" sz="900" dirty="0"/>
          </a:p>
        </p:txBody>
      </p:sp>
      <p:cxnSp>
        <p:nvCxnSpPr>
          <p:cNvPr id="52" name="51 Conector recto"/>
          <p:cNvCxnSpPr>
            <a:stCxn id="7" idx="1"/>
            <a:endCxn id="7" idx="3"/>
          </p:cNvCxnSpPr>
          <p:nvPr/>
        </p:nvCxnSpPr>
        <p:spPr>
          <a:xfrm rot="10800000" flipH="1">
            <a:off x="1907704" y="1412776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52 CuadroTexto"/>
          <p:cNvSpPr txBox="1"/>
          <p:nvPr/>
        </p:nvSpPr>
        <p:spPr>
          <a:xfrm>
            <a:off x="683568" y="836712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/>
              <a:t>MATCH Nº</a:t>
            </a:r>
            <a:endParaRPr lang="es-ES" sz="800" dirty="0"/>
          </a:p>
        </p:txBody>
      </p:sp>
      <p:sp>
        <p:nvSpPr>
          <p:cNvPr id="54" name="53 CuadroTexto"/>
          <p:cNvSpPr txBox="1"/>
          <p:nvPr/>
        </p:nvSpPr>
        <p:spPr>
          <a:xfrm>
            <a:off x="1331640" y="836712"/>
            <a:ext cx="3978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/>
              <a:t>TIME</a:t>
            </a:r>
            <a:endParaRPr lang="es-ES" sz="800" dirty="0"/>
          </a:p>
        </p:txBody>
      </p:sp>
      <p:sp>
        <p:nvSpPr>
          <p:cNvPr id="55" name="54 CuadroTexto"/>
          <p:cNvSpPr txBox="1"/>
          <p:nvPr/>
        </p:nvSpPr>
        <p:spPr>
          <a:xfrm>
            <a:off x="3059832" y="836712"/>
            <a:ext cx="5421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/>
              <a:t>PLAYERS</a:t>
            </a:r>
            <a:endParaRPr lang="es-ES" sz="800" dirty="0"/>
          </a:p>
        </p:txBody>
      </p:sp>
      <p:sp>
        <p:nvSpPr>
          <p:cNvPr id="56" name="55 CuadroTexto"/>
          <p:cNvSpPr txBox="1"/>
          <p:nvPr/>
        </p:nvSpPr>
        <p:spPr>
          <a:xfrm>
            <a:off x="5220072" y="836712"/>
            <a:ext cx="8803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/>
              <a:t>MATCH RESULTS</a:t>
            </a:r>
            <a:endParaRPr lang="es-ES" sz="800" dirty="0"/>
          </a:p>
        </p:txBody>
      </p:sp>
      <p:sp>
        <p:nvSpPr>
          <p:cNvPr id="51" name="50 CuadroTexto"/>
          <p:cNvSpPr txBox="1"/>
          <p:nvPr/>
        </p:nvSpPr>
        <p:spPr>
          <a:xfrm>
            <a:off x="1691680" y="1772816"/>
            <a:ext cx="22313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1</a:t>
            </a:r>
            <a:endParaRPr lang="es-ES" sz="600" dirty="0"/>
          </a:p>
        </p:txBody>
      </p:sp>
      <p:sp>
        <p:nvSpPr>
          <p:cNvPr id="57" name="56 CuadroTexto"/>
          <p:cNvSpPr txBox="1"/>
          <p:nvPr/>
        </p:nvSpPr>
        <p:spPr>
          <a:xfrm>
            <a:off x="1900590" y="1772816"/>
            <a:ext cx="22313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2</a:t>
            </a:r>
            <a:endParaRPr lang="es-ES" sz="600" dirty="0"/>
          </a:p>
        </p:txBody>
      </p:sp>
      <p:sp>
        <p:nvSpPr>
          <p:cNvPr id="58" name="57 CuadroTexto"/>
          <p:cNvSpPr txBox="1"/>
          <p:nvPr/>
        </p:nvSpPr>
        <p:spPr>
          <a:xfrm>
            <a:off x="2116614" y="1772816"/>
            <a:ext cx="22313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3</a:t>
            </a:r>
            <a:endParaRPr lang="es-ES" sz="600" dirty="0"/>
          </a:p>
        </p:txBody>
      </p:sp>
      <p:sp>
        <p:nvSpPr>
          <p:cNvPr id="59" name="58 CuadroTexto"/>
          <p:cNvSpPr txBox="1"/>
          <p:nvPr/>
        </p:nvSpPr>
        <p:spPr>
          <a:xfrm>
            <a:off x="2332638" y="1772816"/>
            <a:ext cx="22313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4</a:t>
            </a:r>
            <a:endParaRPr lang="es-ES" sz="600" dirty="0"/>
          </a:p>
        </p:txBody>
      </p:sp>
      <p:sp>
        <p:nvSpPr>
          <p:cNvPr id="60" name="59 CuadroTexto"/>
          <p:cNvSpPr txBox="1"/>
          <p:nvPr/>
        </p:nvSpPr>
        <p:spPr>
          <a:xfrm>
            <a:off x="2555776" y="1772816"/>
            <a:ext cx="22313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5</a:t>
            </a:r>
            <a:endParaRPr lang="es-ES" sz="600" dirty="0"/>
          </a:p>
        </p:txBody>
      </p:sp>
      <p:sp>
        <p:nvSpPr>
          <p:cNvPr id="61" name="60 CuadroTexto"/>
          <p:cNvSpPr txBox="1"/>
          <p:nvPr/>
        </p:nvSpPr>
        <p:spPr>
          <a:xfrm>
            <a:off x="2771800" y="1772816"/>
            <a:ext cx="22313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6</a:t>
            </a:r>
            <a:endParaRPr lang="es-ES" sz="600" dirty="0"/>
          </a:p>
        </p:txBody>
      </p:sp>
      <p:sp>
        <p:nvSpPr>
          <p:cNvPr id="62" name="61 CuadroTexto"/>
          <p:cNvSpPr txBox="1"/>
          <p:nvPr/>
        </p:nvSpPr>
        <p:spPr>
          <a:xfrm>
            <a:off x="2987824" y="1772816"/>
            <a:ext cx="22313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7</a:t>
            </a:r>
            <a:endParaRPr lang="es-ES" sz="600" dirty="0"/>
          </a:p>
        </p:txBody>
      </p:sp>
      <p:sp>
        <p:nvSpPr>
          <p:cNvPr id="63" name="62 CuadroTexto"/>
          <p:cNvSpPr txBox="1"/>
          <p:nvPr/>
        </p:nvSpPr>
        <p:spPr>
          <a:xfrm>
            <a:off x="3203848" y="1772816"/>
            <a:ext cx="22313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8</a:t>
            </a:r>
            <a:endParaRPr lang="es-ES" sz="600" dirty="0"/>
          </a:p>
        </p:txBody>
      </p:sp>
      <p:sp>
        <p:nvSpPr>
          <p:cNvPr id="64" name="63 CuadroTexto"/>
          <p:cNvSpPr txBox="1"/>
          <p:nvPr/>
        </p:nvSpPr>
        <p:spPr>
          <a:xfrm>
            <a:off x="3419872" y="1772816"/>
            <a:ext cx="22313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9</a:t>
            </a:r>
            <a:endParaRPr lang="es-ES" sz="600" dirty="0"/>
          </a:p>
        </p:txBody>
      </p:sp>
      <p:sp>
        <p:nvSpPr>
          <p:cNvPr id="65" name="64 CuadroTexto"/>
          <p:cNvSpPr txBox="1"/>
          <p:nvPr/>
        </p:nvSpPr>
        <p:spPr>
          <a:xfrm>
            <a:off x="3635896" y="1772816"/>
            <a:ext cx="28803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/>
              <a:t>10</a:t>
            </a:r>
            <a:endParaRPr lang="es-ES" sz="600" dirty="0"/>
          </a:p>
        </p:txBody>
      </p:sp>
      <p:sp>
        <p:nvSpPr>
          <p:cNvPr id="68" name="67 CuadroTexto"/>
          <p:cNvSpPr txBox="1"/>
          <p:nvPr/>
        </p:nvSpPr>
        <p:spPr>
          <a:xfrm>
            <a:off x="3851920" y="1772816"/>
            <a:ext cx="28803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/>
              <a:t>11</a:t>
            </a:r>
            <a:endParaRPr lang="es-ES" sz="600" dirty="0"/>
          </a:p>
        </p:txBody>
      </p:sp>
      <p:sp>
        <p:nvSpPr>
          <p:cNvPr id="69" name="68 CuadroTexto"/>
          <p:cNvSpPr txBox="1"/>
          <p:nvPr/>
        </p:nvSpPr>
        <p:spPr>
          <a:xfrm>
            <a:off x="4067944" y="1772816"/>
            <a:ext cx="28803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/>
              <a:t>12</a:t>
            </a:r>
            <a:endParaRPr lang="es-ES" sz="600" dirty="0"/>
          </a:p>
        </p:txBody>
      </p:sp>
      <p:sp>
        <p:nvSpPr>
          <p:cNvPr id="70" name="69 CuadroTexto"/>
          <p:cNvSpPr txBox="1"/>
          <p:nvPr/>
        </p:nvSpPr>
        <p:spPr>
          <a:xfrm>
            <a:off x="4283968" y="1772816"/>
            <a:ext cx="28803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/>
              <a:t>13</a:t>
            </a:r>
            <a:endParaRPr lang="es-ES" sz="600" dirty="0"/>
          </a:p>
        </p:txBody>
      </p:sp>
      <p:sp>
        <p:nvSpPr>
          <p:cNvPr id="71" name="70 CuadroTexto"/>
          <p:cNvSpPr txBox="1"/>
          <p:nvPr/>
        </p:nvSpPr>
        <p:spPr>
          <a:xfrm>
            <a:off x="4499992" y="1772816"/>
            <a:ext cx="28803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/>
              <a:t>14</a:t>
            </a:r>
            <a:endParaRPr lang="es-ES" sz="600" dirty="0"/>
          </a:p>
        </p:txBody>
      </p:sp>
      <p:sp>
        <p:nvSpPr>
          <p:cNvPr id="72" name="71 CuadroTexto"/>
          <p:cNvSpPr txBox="1"/>
          <p:nvPr/>
        </p:nvSpPr>
        <p:spPr>
          <a:xfrm>
            <a:off x="4716016" y="1772816"/>
            <a:ext cx="28803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/>
              <a:t>15</a:t>
            </a:r>
            <a:endParaRPr lang="es-ES" sz="600" dirty="0"/>
          </a:p>
        </p:txBody>
      </p:sp>
      <p:sp>
        <p:nvSpPr>
          <p:cNvPr id="73" name="72 CuadroTexto"/>
          <p:cNvSpPr txBox="1"/>
          <p:nvPr/>
        </p:nvSpPr>
        <p:spPr>
          <a:xfrm>
            <a:off x="4932040" y="1772816"/>
            <a:ext cx="28803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/>
              <a:t>16</a:t>
            </a:r>
            <a:endParaRPr lang="es-ES" sz="600" dirty="0"/>
          </a:p>
        </p:txBody>
      </p:sp>
      <p:sp>
        <p:nvSpPr>
          <p:cNvPr id="74" name="73 CuadroTexto"/>
          <p:cNvSpPr txBox="1"/>
          <p:nvPr/>
        </p:nvSpPr>
        <p:spPr>
          <a:xfrm>
            <a:off x="5148064" y="1772816"/>
            <a:ext cx="28803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/>
              <a:t>17</a:t>
            </a:r>
            <a:endParaRPr lang="es-ES" sz="600" dirty="0"/>
          </a:p>
        </p:txBody>
      </p:sp>
      <p:sp>
        <p:nvSpPr>
          <p:cNvPr id="75" name="74 CuadroTexto"/>
          <p:cNvSpPr txBox="1"/>
          <p:nvPr/>
        </p:nvSpPr>
        <p:spPr>
          <a:xfrm>
            <a:off x="5364088" y="1772816"/>
            <a:ext cx="28803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/>
              <a:t>18</a:t>
            </a:r>
            <a:endParaRPr lang="es-ES" sz="600" dirty="0"/>
          </a:p>
        </p:txBody>
      </p:sp>
      <p:cxnSp>
        <p:nvCxnSpPr>
          <p:cNvPr id="77" name="76 Conector recto de flecha"/>
          <p:cNvCxnSpPr/>
          <p:nvPr/>
        </p:nvCxnSpPr>
        <p:spPr>
          <a:xfrm>
            <a:off x="755576" y="692696"/>
            <a:ext cx="561662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77 CuadroTexto"/>
          <p:cNvSpPr txBox="1"/>
          <p:nvPr/>
        </p:nvSpPr>
        <p:spPr>
          <a:xfrm>
            <a:off x="3059832" y="476672"/>
            <a:ext cx="6383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/>
              <a:t>1,00 </a:t>
            </a:r>
            <a:r>
              <a:rPr lang="es-ES" sz="1000" dirty="0" err="1" smtClean="0"/>
              <a:t>mts</a:t>
            </a:r>
            <a:endParaRPr lang="es-ES" sz="1000" dirty="0"/>
          </a:p>
        </p:txBody>
      </p:sp>
      <p:cxnSp>
        <p:nvCxnSpPr>
          <p:cNvPr id="82" name="81 Conector recto de flecha"/>
          <p:cNvCxnSpPr/>
          <p:nvPr/>
        </p:nvCxnSpPr>
        <p:spPr>
          <a:xfrm>
            <a:off x="1979712" y="1268760"/>
            <a:ext cx="2664296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83 Conector recto de flecha"/>
          <p:cNvCxnSpPr/>
          <p:nvPr/>
        </p:nvCxnSpPr>
        <p:spPr>
          <a:xfrm>
            <a:off x="4932040" y="1268760"/>
            <a:ext cx="57606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85 Conector recto de flecha"/>
          <p:cNvCxnSpPr/>
          <p:nvPr/>
        </p:nvCxnSpPr>
        <p:spPr>
          <a:xfrm>
            <a:off x="5724128" y="1268760"/>
            <a:ext cx="57606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89 Conector recto de flecha"/>
          <p:cNvCxnSpPr/>
          <p:nvPr/>
        </p:nvCxnSpPr>
        <p:spPr>
          <a:xfrm>
            <a:off x="1331640" y="1268760"/>
            <a:ext cx="36004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92 CuadroTexto"/>
          <p:cNvSpPr txBox="1"/>
          <p:nvPr/>
        </p:nvSpPr>
        <p:spPr>
          <a:xfrm>
            <a:off x="2915816" y="1196752"/>
            <a:ext cx="6383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/>
              <a:t>0,40 </a:t>
            </a:r>
            <a:r>
              <a:rPr lang="es-ES" sz="1000" dirty="0" err="1" smtClean="0"/>
              <a:t>mts</a:t>
            </a:r>
            <a:endParaRPr lang="es-ES" sz="1000" dirty="0"/>
          </a:p>
        </p:txBody>
      </p:sp>
      <p:cxnSp>
        <p:nvCxnSpPr>
          <p:cNvPr id="97" name="96 Conector recto de flecha"/>
          <p:cNvCxnSpPr/>
          <p:nvPr/>
        </p:nvCxnSpPr>
        <p:spPr>
          <a:xfrm rot="5400000">
            <a:off x="6228184" y="1412776"/>
            <a:ext cx="57606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97 CuadroTexto"/>
          <p:cNvSpPr txBox="1"/>
          <p:nvPr/>
        </p:nvSpPr>
        <p:spPr>
          <a:xfrm>
            <a:off x="6516216" y="1268760"/>
            <a:ext cx="5886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dirty="0" smtClean="0"/>
              <a:t>0,10 </a:t>
            </a:r>
            <a:r>
              <a:rPr lang="es-ES" sz="900" dirty="0" err="1" smtClean="0"/>
              <a:t>mts</a:t>
            </a:r>
            <a:endParaRPr lang="es-ES" sz="900" dirty="0"/>
          </a:p>
        </p:txBody>
      </p:sp>
      <p:sp>
        <p:nvSpPr>
          <p:cNvPr id="99" name="98 CuadroTexto"/>
          <p:cNvSpPr txBox="1"/>
          <p:nvPr/>
        </p:nvSpPr>
        <p:spPr>
          <a:xfrm>
            <a:off x="5724128" y="1340768"/>
            <a:ext cx="5886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dirty="0" smtClean="0"/>
              <a:t>0,10 </a:t>
            </a:r>
            <a:r>
              <a:rPr lang="es-ES" sz="900" dirty="0" err="1" smtClean="0"/>
              <a:t>mts</a:t>
            </a:r>
            <a:endParaRPr lang="es-ES" sz="900" dirty="0"/>
          </a:p>
        </p:txBody>
      </p:sp>
      <p:sp>
        <p:nvSpPr>
          <p:cNvPr id="100" name="99 CuadroTexto"/>
          <p:cNvSpPr txBox="1"/>
          <p:nvPr/>
        </p:nvSpPr>
        <p:spPr>
          <a:xfrm>
            <a:off x="4932040" y="1340768"/>
            <a:ext cx="5886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dirty="0" smtClean="0"/>
              <a:t>0,10 </a:t>
            </a:r>
            <a:r>
              <a:rPr lang="es-ES" sz="900" dirty="0" err="1" smtClean="0"/>
              <a:t>mts</a:t>
            </a:r>
            <a:endParaRPr lang="es-ES" sz="900" dirty="0"/>
          </a:p>
        </p:txBody>
      </p:sp>
      <p:sp>
        <p:nvSpPr>
          <p:cNvPr id="102" name="101 CuadroTexto"/>
          <p:cNvSpPr txBox="1"/>
          <p:nvPr/>
        </p:nvSpPr>
        <p:spPr>
          <a:xfrm>
            <a:off x="1259632" y="1340768"/>
            <a:ext cx="50045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dirty="0" smtClean="0"/>
              <a:t>0,10 </a:t>
            </a:r>
            <a:r>
              <a:rPr lang="es-ES" sz="700" dirty="0" err="1" smtClean="0"/>
              <a:t>mts</a:t>
            </a:r>
            <a:endParaRPr lang="es-ES" sz="700" dirty="0"/>
          </a:p>
        </p:txBody>
      </p:sp>
      <p:sp>
        <p:nvSpPr>
          <p:cNvPr id="103" name="102 CuadroTexto"/>
          <p:cNvSpPr txBox="1"/>
          <p:nvPr/>
        </p:nvSpPr>
        <p:spPr>
          <a:xfrm>
            <a:off x="759174" y="1340768"/>
            <a:ext cx="50045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dirty="0" smtClean="0"/>
              <a:t>0,10 </a:t>
            </a:r>
            <a:r>
              <a:rPr lang="es-ES" sz="700" dirty="0" err="1" smtClean="0"/>
              <a:t>mts</a:t>
            </a:r>
            <a:endParaRPr lang="es-ES" sz="700" dirty="0"/>
          </a:p>
        </p:txBody>
      </p:sp>
      <p:sp>
        <p:nvSpPr>
          <p:cNvPr id="104" name="103 CuadroTexto"/>
          <p:cNvSpPr txBox="1"/>
          <p:nvPr/>
        </p:nvSpPr>
        <p:spPr>
          <a:xfrm rot="16200000">
            <a:off x="4581783" y="1346954"/>
            <a:ext cx="50045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dirty="0" smtClean="0"/>
              <a:t>0,05 </a:t>
            </a:r>
            <a:r>
              <a:rPr lang="es-ES" sz="700" dirty="0" err="1" smtClean="0"/>
              <a:t>mts</a:t>
            </a:r>
            <a:endParaRPr lang="es-ES" sz="700" dirty="0"/>
          </a:p>
        </p:txBody>
      </p:sp>
      <p:sp>
        <p:nvSpPr>
          <p:cNvPr id="105" name="104 CuadroTexto"/>
          <p:cNvSpPr txBox="1"/>
          <p:nvPr/>
        </p:nvSpPr>
        <p:spPr>
          <a:xfrm rot="16200000">
            <a:off x="5373871" y="1346954"/>
            <a:ext cx="50045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dirty="0" smtClean="0"/>
              <a:t>0,05 </a:t>
            </a:r>
            <a:r>
              <a:rPr lang="es-ES" sz="700" dirty="0" err="1" smtClean="0"/>
              <a:t>mts</a:t>
            </a:r>
            <a:endParaRPr lang="es-ES" sz="700" dirty="0"/>
          </a:p>
        </p:txBody>
      </p:sp>
      <p:sp>
        <p:nvSpPr>
          <p:cNvPr id="106" name="105 CuadroTexto"/>
          <p:cNvSpPr txBox="1"/>
          <p:nvPr/>
        </p:nvSpPr>
        <p:spPr>
          <a:xfrm rot="16200000">
            <a:off x="1629455" y="1346954"/>
            <a:ext cx="50045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dirty="0" smtClean="0"/>
              <a:t>0,05 </a:t>
            </a:r>
            <a:r>
              <a:rPr lang="es-ES" sz="700" dirty="0" err="1" smtClean="0"/>
              <a:t>mts</a:t>
            </a:r>
            <a:endParaRPr lang="es-ES" sz="700" dirty="0"/>
          </a:p>
        </p:txBody>
      </p:sp>
      <p:cxnSp>
        <p:nvCxnSpPr>
          <p:cNvPr id="108" name="107 Conector recto de flecha"/>
          <p:cNvCxnSpPr/>
          <p:nvPr/>
        </p:nvCxnSpPr>
        <p:spPr>
          <a:xfrm rot="5400000">
            <a:off x="6300192" y="1556792"/>
            <a:ext cx="1728192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108 CuadroTexto"/>
          <p:cNvSpPr txBox="1"/>
          <p:nvPr/>
        </p:nvSpPr>
        <p:spPr>
          <a:xfrm rot="16200000">
            <a:off x="6938043" y="1392800"/>
            <a:ext cx="6383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/>
              <a:t>0,25 </a:t>
            </a:r>
            <a:r>
              <a:rPr lang="es-ES" sz="1000" dirty="0" err="1" smtClean="0"/>
              <a:t>mts</a:t>
            </a:r>
            <a:endParaRPr lang="es-ES" sz="1000" dirty="0"/>
          </a:p>
        </p:txBody>
      </p:sp>
      <p:pic>
        <p:nvPicPr>
          <p:cNvPr id="85" name="84 Imagen" descr="Logo JLT - GB Te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3789040"/>
            <a:ext cx="837682" cy="648072"/>
          </a:xfrm>
          <a:prstGeom prst="rect">
            <a:avLst/>
          </a:prstGeom>
        </p:spPr>
      </p:pic>
      <p:sp>
        <p:nvSpPr>
          <p:cNvPr id="87" name="86 Rectángulo"/>
          <p:cNvSpPr/>
          <p:nvPr/>
        </p:nvSpPr>
        <p:spPr>
          <a:xfrm>
            <a:off x="3275856" y="3789040"/>
            <a:ext cx="720080" cy="6480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8" name="87 Rectángulo"/>
          <p:cNvSpPr/>
          <p:nvPr/>
        </p:nvSpPr>
        <p:spPr>
          <a:xfrm>
            <a:off x="4139952" y="3789040"/>
            <a:ext cx="720080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9" name="88 Imagen" descr="EGA 347 eps-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3789040"/>
            <a:ext cx="648072" cy="64807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rnesto F. Gamboa\Documents\CAMPEONATOS - 2011\Jacques LEGLISE\PROYECTO PIZARRA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8300" y="2447925"/>
            <a:ext cx="5867400" cy="1962150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1763688" y="2276872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/>
              <a:t>MATCH Nº</a:t>
            </a:r>
            <a:endParaRPr lang="es-ES" sz="800" dirty="0"/>
          </a:p>
        </p:txBody>
      </p:sp>
      <p:sp>
        <p:nvSpPr>
          <p:cNvPr id="6" name="5 CuadroTexto"/>
          <p:cNvSpPr txBox="1"/>
          <p:nvPr/>
        </p:nvSpPr>
        <p:spPr>
          <a:xfrm>
            <a:off x="2627784" y="2277452"/>
            <a:ext cx="3978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/>
              <a:t>TIME</a:t>
            </a:r>
            <a:endParaRPr lang="es-ES" sz="800" dirty="0"/>
          </a:p>
        </p:txBody>
      </p:sp>
      <p:sp>
        <p:nvSpPr>
          <p:cNvPr id="7" name="6 CuadroTexto"/>
          <p:cNvSpPr txBox="1"/>
          <p:nvPr/>
        </p:nvSpPr>
        <p:spPr>
          <a:xfrm>
            <a:off x="4067944" y="2277452"/>
            <a:ext cx="5421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/>
              <a:t>PLAYERS</a:t>
            </a:r>
            <a:endParaRPr lang="es-ES" sz="800" dirty="0"/>
          </a:p>
        </p:txBody>
      </p:sp>
      <p:sp>
        <p:nvSpPr>
          <p:cNvPr id="8" name="7 CuadroTexto"/>
          <p:cNvSpPr txBox="1"/>
          <p:nvPr/>
        </p:nvSpPr>
        <p:spPr>
          <a:xfrm>
            <a:off x="6478136" y="2277452"/>
            <a:ext cx="5421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/>
              <a:t>RESULTS</a:t>
            </a:r>
            <a:endParaRPr lang="es-ES" sz="800" dirty="0"/>
          </a:p>
        </p:txBody>
      </p:sp>
      <p:cxnSp>
        <p:nvCxnSpPr>
          <p:cNvPr id="10" name="9 Conector recto de flecha"/>
          <p:cNvCxnSpPr/>
          <p:nvPr/>
        </p:nvCxnSpPr>
        <p:spPr>
          <a:xfrm>
            <a:off x="1763688" y="1700808"/>
            <a:ext cx="5688632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3995936" y="1598603"/>
            <a:ext cx="673582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1000" dirty="0" smtClean="0"/>
              <a:t>1,00 MTS</a:t>
            </a:r>
            <a:endParaRPr lang="es-ES" sz="1000" dirty="0"/>
          </a:p>
        </p:txBody>
      </p:sp>
      <p:cxnSp>
        <p:nvCxnSpPr>
          <p:cNvPr id="13" name="12 Conector recto de flecha"/>
          <p:cNvCxnSpPr/>
          <p:nvPr/>
        </p:nvCxnSpPr>
        <p:spPr>
          <a:xfrm>
            <a:off x="3347864" y="2132856"/>
            <a:ext cx="216024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CuadroTexto"/>
          <p:cNvSpPr txBox="1"/>
          <p:nvPr/>
        </p:nvSpPr>
        <p:spPr>
          <a:xfrm>
            <a:off x="4139952" y="1988840"/>
            <a:ext cx="570990" cy="2154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800" dirty="0" smtClean="0"/>
              <a:t>0,40 MTS</a:t>
            </a:r>
            <a:endParaRPr lang="es-ES" sz="800" dirty="0"/>
          </a:p>
        </p:txBody>
      </p:sp>
      <p:cxnSp>
        <p:nvCxnSpPr>
          <p:cNvPr id="16" name="15 Conector recto de flecha"/>
          <p:cNvCxnSpPr/>
          <p:nvPr/>
        </p:nvCxnSpPr>
        <p:spPr>
          <a:xfrm>
            <a:off x="5940152" y="2132856"/>
            <a:ext cx="648072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>
            <a:off x="6732240" y="2132856"/>
            <a:ext cx="648072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 rot="5400000">
            <a:off x="5508104" y="2636912"/>
            <a:ext cx="288032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 rot="5400000">
            <a:off x="5219278" y="3068960"/>
            <a:ext cx="1152922" cy="7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CuadroTexto"/>
          <p:cNvSpPr txBox="1"/>
          <p:nvPr/>
        </p:nvSpPr>
        <p:spPr>
          <a:xfrm rot="16200000">
            <a:off x="5546355" y="2958701"/>
            <a:ext cx="570990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800" dirty="0" smtClean="0"/>
              <a:t>0,22 MTS</a:t>
            </a:r>
            <a:endParaRPr lang="es-ES" sz="800" dirty="0"/>
          </a:p>
        </p:txBody>
      </p:sp>
      <p:sp>
        <p:nvSpPr>
          <p:cNvPr id="24" name="23 CuadroTexto"/>
          <p:cNvSpPr txBox="1"/>
          <p:nvPr/>
        </p:nvSpPr>
        <p:spPr>
          <a:xfrm>
            <a:off x="4932040" y="2564904"/>
            <a:ext cx="570990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800" dirty="0" smtClean="0"/>
              <a:t>0,05 MTS</a:t>
            </a:r>
            <a:endParaRPr lang="es-ES" sz="8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2555776" y="3717032"/>
            <a:ext cx="22313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1</a:t>
            </a:r>
            <a:endParaRPr lang="es-ES" sz="600" dirty="0"/>
          </a:p>
        </p:txBody>
      </p:sp>
      <p:sp>
        <p:nvSpPr>
          <p:cNvPr id="22" name="21 CuadroTexto"/>
          <p:cNvSpPr txBox="1"/>
          <p:nvPr/>
        </p:nvSpPr>
        <p:spPr>
          <a:xfrm>
            <a:off x="2764686" y="3717032"/>
            <a:ext cx="22313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2</a:t>
            </a:r>
            <a:endParaRPr lang="es-ES" sz="600" dirty="0"/>
          </a:p>
        </p:txBody>
      </p:sp>
      <p:cxnSp>
        <p:nvCxnSpPr>
          <p:cNvPr id="26" name="25 Conector recto de flecha"/>
          <p:cNvCxnSpPr/>
          <p:nvPr/>
        </p:nvCxnSpPr>
        <p:spPr>
          <a:xfrm rot="5400000">
            <a:off x="3527884" y="3104964"/>
            <a:ext cx="21602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CuadroTexto"/>
          <p:cNvSpPr txBox="1"/>
          <p:nvPr/>
        </p:nvSpPr>
        <p:spPr>
          <a:xfrm>
            <a:off x="3779912" y="2996952"/>
            <a:ext cx="52290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dirty="0" smtClean="0"/>
              <a:t>0,05 </a:t>
            </a:r>
            <a:r>
              <a:rPr lang="es-ES" sz="700" dirty="0" err="1" smtClean="0"/>
              <a:t>mts</a:t>
            </a:r>
            <a:r>
              <a:rPr lang="es-ES" sz="700" dirty="0" smtClean="0"/>
              <a:t>.</a:t>
            </a:r>
            <a:endParaRPr lang="es-ES" sz="700" dirty="0"/>
          </a:p>
        </p:txBody>
      </p:sp>
      <p:cxnSp>
        <p:nvCxnSpPr>
          <p:cNvPr id="29" name="28 Conector recto de flecha"/>
          <p:cNvCxnSpPr/>
          <p:nvPr/>
        </p:nvCxnSpPr>
        <p:spPr>
          <a:xfrm rot="5400000">
            <a:off x="5832140" y="3104964"/>
            <a:ext cx="93610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 de flecha"/>
          <p:cNvCxnSpPr/>
          <p:nvPr/>
        </p:nvCxnSpPr>
        <p:spPr>
          <a:xfrm>
            <a:off x="6012160" y="2924944"/>
            <a:ext cx="57606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 de flecha"/>
          <p:cNvCxnSpPr/>
          <p:nvPr/>
        </p:nvCxnSpPr>
        <p:spPr>
          <a:xfrm rot="5400000">
            <a:off x="6625022" y="3104170"/>
            <a:ext cx="93610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 de flecha"/>
          <p:cNvCxnSpPr/>
          <p:nvPr/>
        </p:nvCxnSpPr>
        <p:spPr>
          <a:xfrm rot="5400000">
            <a:off x="2376550" y="3104170"/>
            <a:ext cx="93610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34 Conector recto de flecha"/>
          <p:cNvCxnSpPr/>
          <p:nvPr/>
        </p:nvCxnSpPr>
        <p:spPr>
          <a:xfrm rot="5400000">
            <a:off x="1656470" y="3104170"/>
            <a:ext cx="93610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 de flecha"/>
          <p:cNvCxnSpPr/>
          <p:nvPr/>
        </p:nvCxnSpPr>
        <p:spPr>
          <a:xfrm>
            <a:off x="6804248" y="2924944"/>
            <a:ext cx="57606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 de flecha"/>
          <p:cNvCxnSpPr/>
          <p:nvPr/>
        </p:nvCxnSpPr>
        <p:spPr>
          <a:xfrm>
            <a:off x="2555776" y="2924944"/>
            <a:ext cx="57606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 de flecha"/>
          <p:cNvCxnSpPr/>
          <p:nvPr/>
        </p:nvCxnSpPr>
        <p:spPr>
          <a:xfrm>
            <a:off x="1835696" y="2924944"/>
            <a:ext cx="57606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38 CuadroTexto"/>
          <p:cNvSpPr txBox="1"/>
          <p:nvPr/>
        </p:nvSpPr>
        <p:spPr>
          <a:xfrm>
            <a:off x="1835696" y="3068960"/>
            <a:ext cx="50045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700" dirty="0" smtClean="0"/>
              <a:t>0,10mts</a:t>
            </a:r>
          </a:p>
          <a:p>
            <a:pPr algn="ctr"/>
            <a:r>
              <a:rPr lang="es-ES" sz="700" dirty="0" smtClean="0"/>
              <a:t>X</a:t>
            </a:r>
          </a:p>
          <a:p>
            <a:pPr algn="ctr"/>
            <a:r>
              <a:rPr lang="es-ES" sz="700" dirty="0" smtClean="0"/>
              <a:t>0,10 </a:t>
            </a:r>
            <a:r>
              <a:rPr lang="es-ES" sz="700" dirty="0" err="1" smtClean="0"/>
              <a:t>mts</a:t>
            </a:r>
            <a:endParaRPr lang="es-ES" sz="700" dirty="0"/>
          </a:p>
        </p:txBody>
      </p:sp>
      <p:sp>
        <p:nvSpPr>
          <p:cNvPr id="40" name="39 CuadroTexto"/>
          <p:cNvSpPr txBox="1"/>
          <p:nvPr/>
        </p:nvSpPr>
        <p:spPr>
          <a:xfrm>
            <a:off x="2627784" y="2996952"/>
            <a:ext cx="50045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700" dirty="0" smtClean="0"/>
              <a:t>0,10mts</a:t>
            </a:r>
          </a:p>
          <a:p>
            <a:pPr algn="ctr"/>
            <a:r>
              <a:rPr lang="es-ES" sz="700" dirty="0" smtClean="0"/>
              <a:t>X</a:t>
            </a:r>
          </a:p>
          <a:p>
            <a:pPr algn="ctr"/>
            <a:r>
              <a:rPr lang="es-ES" sz="700" dirty="0" smtClean="0"/>
              <a:t>0,10 </a:t>
            </a:r>
            <a:r>
              <a:rPr lang="es-ES" sz="700" dirty="0" err="1" smtClean="0"/>
              <a:t>mts</a:t>
            </a:r>
            <a:endParaRPr lang="es-ES" sz="700" dirty="0"/>
          </a:p>
        </p:txBody>
      </p:sp>
      <p:sp>
        <p:nvSpPr>
          <p:cNvPr id="41" name="40 CuadroTexto"/>
          <p:cNvSpPr txBox="1"/>
          <p:nvPr/>
        </p:nvSpPr>
        <p:spPr>
          <a:xfrm>
            <a:off x="6084168" y="3068960"/>
            <a:ext cx="50045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700" dirty="0" smtClean="0"/>
              <a:t>0,10mts</a:t>
            </a:r>
          </a:p>
          <a:p>
            <a:pPr algn="ctr"/>
            <a:r>
              <a:rPr lang="es-ES" sz="700" dirty="0" smtClean="0"/>
              <a:t>X</a:t>
            </a:r>
          </a:p>
          <a:p>
            <a:pPr algn="ctr"/>
            <a:r>
              <a:rPr lang="es-ES" sz="700" dirty="0" smtClean="0"/>
              <a:t>0,10 </a:t>
            </a:r>
            <a:r>
              <a:rPr lang="es-ES" sz="700" dirty="0" err="1" smtClean="0"/>
              <a:t>mts</a:t>
            </a:r>
            <a:endParaRPr lang="es-ES" sz="700" dirty="0"/>
          </a:p>
        </p:txBody>
      </p:sp>
      <p:sp>
        <p:nvSpPr>
          <p:cNvPr id="42" name="41 CuadroTexto"/>
          <p:cNvSpPr txBox="1"/>
          <p:nvPr/>
        </p:nvSpPr>
        <p:spPr>
          <a:xfrm>
            <a:off x="6876256" y="2924944"/>
            <a:ext cx="50045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700" dirty="0" smtClean="0"/>
              <a:t>0,10mts</a:t>
            </a:r>
          </a:p>
          <a:p>
            <a:pPr algn="ctr"/>
            <a:r>
              <a:rPr lang="es-ES" sz="700" dirty="0" smtClean="0"/>
              <a:t>X</a:t>
            </a:r>
          </a:p>
          <a:p>
            <a:pPr algn="ctr"/>
            <a:r>
              <a:rPr lang="es-ES" sz="700" dirty="0" smtClean="0"/>
              <a:t>0,10 </a:t>
            </a:r>
            <a:r>
              <a:rPr lang="es-ES" sz="700" dirty="0" err="1" smtClean="0"/>
              <a:t>mts</a:t>
            </a:r>
            <a:endParaRPr lang="es-ES" sz="700" dirty="0"/>
          </a:p>
        </p:txBody>
      </p:sp>
      <p:sp>
        <p:nvSpPr>
          <p:cNvPr id="43" name="42 CuadroTexto"/>
          <p:cNvSpPr txBox="1"/>
          <p:nvPr/>
        </p:nvSpPr>
        <p:spPr>
          <a:xfrm>
            <a:off x="2987824" y="3717032"/>
            <a:ext cx="22313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3</a:t>
            </a:r>
            <a:endParaRPr lang="es-ES" sz="600" dirty="0"/>
          </a:p>
        </p:txBody>
      </p:sp>
      <p:sp>
        <p:nvSpPr>
          <p:cNvPr id="44" name="43 CuadroTexto"/>
          <p:cNvSpPr txBox="1"/>
          <p:nvPr/>
        </p:nvSpPr>
        <p:spPr>
          <a:xfrm>
            <a:off x="3203848" y="3717032"/>
            <a:ext cx="22313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4</a:t>
            </a:r>
            <a:endParaRPr lang="es-ES" sz="600" dirty="0"/>
          </a:p>
        </p:txBody>
      </p:sp>
      <p:sp>
        <p:nvSpPr>
          <p:cNvPr id="45" name="44 CuadroTexto"/>
          <p:cNvSpPr txBox="1"/>
          <p:nvPr/>
        </p:nvSpPr>
        <p:spPr>
          <a:xfrm>
            <a:off x="3419872" y="3717032"/>
            <a:ext cx="22313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5</a:t>
            </a:r>
            <a:endParaRPr lang="es-ES" sz="600" dirty="0"/>
          </a:p>
        </p:txBody>
      </p:sp>
      <p:sp>
        <p:nvSpPr>
          <p:cNvPr id="46" name="45 CuadroTexto"/>
          <p:cNvSpPr txBox="1"/>
          <p:nvPr/>
        </p:nvSpPr>
        <p:spPr>
          <a:xfrm>
            <a:off x="3635896" y="3717032"/>
            <a:ext cx="22313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6</a:t>
            </a:r>
            <a:endParaRPr lang="es-ES" sz="600" dirty="0"/>
          </a:p>
        </p:txBody>
      </p:sp>
      <p:sp>
        <p:nvSpPr>
          <p:cNvPr id="47" name="46 CuadroTexto"/>
          <p:cNvSpPr txBox="1"/>
          <p:nvPr/>
        </p:nvSpPr>
        <p:spPr>
          <a:xfrm>
            <a:off x="3851920" y="3717032"/>
            <a:ext cx="22313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7</a:t>
            </a:r>
            <a:endParaRPr lang="es-ES" sz="600" dirty="0"/>
          </a:p>
        </p:txBody>
      </p:sp>
      <p:sp>
        <p:nvSpPr>
          <p:cNvPr id="48" name="47 CuadroTexto"/>
          <p:cNvSpPr txBox="1"/>
          <p:nvPr/>
        </p:nvSpPr>
        <p:spPr>
          <a:xfrm>
            <a:off x="4067944" y="3717032"/>
            <a:ext cx="22313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8</a:t>
            </a:r>
            <a:endParaRPr lang="es-ES" sz="600" dirty="0"/>
          </a:p>
        </p:txBody>
      </p:sp>
      <p:sp>
        <p:nvSpPr>
          <p:cNvPr id="49" name="48 CuadroTexto"/>
          <p:cNvSpPr txBox="1"/>
          <p:nvPr/>
        </p:nvSpPr>
        <p:spPr>
          <a:xfrm>
            <a:off x="4283968" y="3717032"/>
            <a:ext cx="22313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9</a:t>
            </a:r>
            <a:endParaRPr lang="es-ES" sz="600" dirty="0"/>
          </a:p>
        </p:txBody>
      </p:sp>
      <p:sp>
        <p:nvSpPr>
          <p:cNvPr id="50" name="49 CuadroTexto"/>
          <p:cNvSpPr txBox="1"/>
          <p:nvPr/>
        </p:nvSpPr>
        <p:spPr>
          <a:xfrm>
            <a:off x="4454406" y="3717032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10</a:t>
            </a:r>
            <a:endParaRPr lang="es-ES" sz="600" dirty="0"/>
          </a:p>
        </p:txBody>
      </p:sp>
      <p:sp>
        <p:nvSpPr>
          <p:cNvPr id="51" name="50 CuadroTexto"/>
          <p:cNvSpPr txBox="1"/>
          <p:nvPr/>
        </p:nvSpPr>
        <p:spPr>
          <a:xfrm>
            <a:off x="4670430" y="3717032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11</a:t>
            </a:r>
            <a:endParaRPr lang="es-ES" sz="600" dirty="0"/>
          </a:p>
        </p:txBody>
      </p:sp>
      <p:sp>
        <p:nvSpPr>
          <p:cNvPr id="52" name="51 CuadroTexto"/>
          <p:cNvSpPr txBox="1"/>
          <p:nvPr/>
        </p:nvSpPr>
        <p:spPr>
          <a:xfrm>
            <a:off x="4886454" y="3717032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12</a:t>
            </a:r>
            <a:endParaRPr lang="es-ES" sz="600" dirty="0"/>
          </a:p>
        </p:txBody>
      </p:sp>
      <p:sp>
        <p:nvSpPr>
          <p:cNvPr id="53" name="52 CuadroTexto"/>
          <p:cNvSpPr txBox="1"/>
          <p:nvPr/>
        </p:nvSpPr>
        <p:spPr>
          <a:xfrm>
            <a:off x="5076056" y="3717032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13</a:t>
            </a:r>
            <a:endParaRPr lang="es-ES" sz="600" dirty="0"/>
          </a:p>
        </p:txBody>
      </p:sp>
      <p:sp>
        <p:nvSpPr>
          <p:cNvPr id="54" name="53 CuadroTexto"/>
          <p:cNvSpPr txBox="1"/>
          <p:nvPr/>
        </p:nvSpPr>
        <p:spPr>
          <a:xfrm>
            <a:off x="5318502" y="3717032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14</a:t>
            </a:r>
            <a:endParaRPr lang="es-ES" sz="600" dirty="0"/>
          </a:p>
        </p:txBody>
      </p:sp>
      <p:sp>
        <p:nvSpPr>
          <p:cNvPr id="55" name="54 CuadroTexto"/>
          <p:cNvSpPr txBox="1"/>
          <p:nvPr/>
        </p:nvSpPr>
        <p:spPr>
          <a:xfrm>
            <a:off x="5534526" y="3717032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15</a:t>
            </a:r>
            <a:endParaRPr lang="es-ES" sz="600" dirty="0"/>
          </a:p>
        </p:txBody>
      </p:sp>
      <p:sp>
        <p:nvSpPr>
          <p:cNvPr id="56" name="55 CuadroTexto"/>
          <p:cNvSpPr txBox="1"/>
          <p:nvPr/>
        </p:nvSpPr>
        <p:spPr>
          <a:xfrm>
            <a:off x="5750550" y="3717032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16</a:t>
            </a:r>
            <a:endParaRPr lang="es-ES" sz="600" dirty="0"/>
          </a:p>
        </p:txBody>
      </p:sp>
      <p:sp>
        <p:nvSpPr>
          <p:cNvPr id="57" name="56 CuadroTexto"/>
          <p:cNvSpPr txBox="1"/>
          <p:nvPr/>
        </p:nvSpPr>
        <p:spPr>
          <a:xfrm>
            <a:off x="5966574" y="3717032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17</a:t>
            </a:r>
            <a:endParaRPr lang="es-ES" sz="600" dirty="0"/>
          </a:p>
        </p:txBody>
      </p:sp>
      <p:sp>
        <p:nvSpPr>
          <p:cNvPr id="58" name="57 CuadroTexto"/>
          <p:cNvSpPr txBox="1"/>
          <p:nvPr/>
        </p:nvSpPr>
        <p:spPr>
          <a:xfrm>
            <a:off x="6182598" y="3717032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18</a:t>
            </a:r>
            <a:endParaRPr lang="es-ES" sz="600" dirty="0"/>
          </a:p>
        </p:txBody>
      </p:sp>
      <p:cxnSp>
        <p:nvCxnSpPr>
          <p:cNvPr id="60" name="59 Conector recto de flecha"/>
          <p:cNvCxnSpPr/>
          <p:nvPr/>
        </p:nvCxnSpPr>
        <p:spPr>
          <a:xfrm rot="5400000">
            <a:off x="6732240" y="3356992"/>
            <a:ext cx="201622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60 CuadroTexto"/>
          <p:cNvSpPr txBox="1"/>
          <p:nvPr/>
        </p:nvSpPr>
        <p:spPr>
          <a:xfrm rot="16200000">
            <a:off x="7498077" y="3209030"/>
            <a:ext cx="6703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/>
              <a:t>0,40 </a:t>
            </a:r>
            <a:r>
              <a:rPr lang="es-ES" sz="1000" dirty="0" err="1" smtClean="0"/>
              <a:t>mts</a:t>
            </a:r>
            <a:r>
              <a:rPr lang="es-ES" sz="1000" dirty="0" smtClean="0"/>
              <a:t>.</a:t>
            </a:r>
            <a:endParaRPr lang="es-E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699792" y="620688"/>
            <a:ext cx="881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LONA 1</a:t>
            </a:r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1907704" y="1340768"/>
            <a:ext cx="2592000" cy="518457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5 Imagen" descr="Logo JLT - GB Te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5816" y="1943073"/>
            <a:ext cx="617612" cy="477815"/>
          </a:xfrm>
          <a:prstGeom prst="rect">
            <a:avLst/>
          </a:prstGeom>
        </p:spPr>
      </p:pic>
      <p:cxnSp>
        <p:nvCxnSpPr>
          <p:cNvPr id="8" name="7 Conector recto de flecha"/>
          <p:cNvCxnSpPr/>
          <p:nvPr/>
        </p:nvCxnSpPr>
        <p:spPr>
          <a:xfrm>
            <a:off x="1907704" y="1196752"/>
            <a:ext cx="252028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CuadroTexto"/>
          <p:cNvSpPr txBox="1"/>
          <p:nvPr/>
        </p:nvSpPr>
        <p:spPr>
          <a:xfrm>
            <a:off x="2915816" y="1124744"/>
            <a:ext cx="570990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800" dirty="0" smtClean="0"/>
              <a:t>1,17 MTS</a:t>
            </a:r>
            <a:endParaRPr lang="es-ES" sz="800" dirty="0"/>
          </a:p>
        </p:txBody>
      </p:sp>
      <p:cxnSp>
        <p:nvCxnSpPr>
          <p:cNvPr id="11" name="10 Conector recto de flecha"/>
          <p:cNvCxnSpPr/>
          <p:nvPr/>
        </p:nvCxnSpPr>
        <p:spPr>
          <a:xfrm rot="5400000">
            <a:off x="-971822" y="3933056"/>
            <a:ext cx="5184576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CuadroTexto"/>
          <p:cNvSpPr txBox="1"/>
          <p:nvPr/>
        </p:nvSpPr>
        <p:spPr>
          <a:xfrm rot="16200000">
            <a:off x="1369891" y="3822797"/>
            <a:ext cx="570990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800" dirty="0" smtClean="0"/>
              <a:t>2,35 MTS</a:t>
            </a:r>
            <a:endParaRPr lang="es-ES" sz="800" dirty="0"/>
          </a:p>
        </p:txBody>
      </p:sp>
      <p:sp>
        <p:nvSpPr>
          <p:cNvPr id="13" name="12 Rectángulo"/>
          <p:cNvSpPr/>
          <p:nvPr/>
        </p:nvSpPr>
        <p:spPr>
          <a:xfrm>
            <a:off x="2411760" y="2708920"/>
            <a:ext cx="1656184" cy="14401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"/>
          <p:cNvSpPr/>
          <p:nvPr/>
        </p:nvSpPr>
        <p:spPr>
          <a:xfrm>
            <a:off x="2411760" y="3356992"/>
            <a:ext cx="1656184" cy="14401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"/>
          <p:cNvSpPr/>
          <p:nvPr/>
        </p:nvSpPr>
        <p:spPr>
          <a:xfrm>
            <a:off x="2411760" y="3645024"/>
            <a:ext cx="1656184" cy="14401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Rectángulo"/>
          <p:cNvSpPr/>
          <p:nvPr/>
        </p:nvSpPr>
        <p:spPr>
          <a:xfrm>
            <a:off x="2411760" y="3933056"/>
            <a:ext cx="1656184" cy="14401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Rectángulo"/>
          <p:cNvSpPr/>
          <p:nvPr/>
        </p:nvSpPr>
        <p:spPr>
          <a:xfrm>
            <a:off x="2411760" y="4221088"/>
            <a:ext cx="1656184" cy="14401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"/>
          <p:cNvSpPr/>
          <p:nvPr/>
        </p:nvSpPr>
        <p:spPr>
          <a:xfrm>
            <a:off x="2411760" y="4509120"/>
            <a:ext cx="1656184" cy="14401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Rectángulo"/>
          <p:cNvSpPr/>
          <p:nvPr/>
        </p:nvSpPr>
        <p:spPr>
          <a:xfrm>
            <a:off x="2411760" y="4797152"/>
            <a:ext cx="1656184" cy="14401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Rectángulo"/>
          <p:cNvSpPr/>
          <p:nvPr/>
        </p:nvSpPr>
        <p:spPr>
          <a:xfrm>
            <a:off x="2411760" y="5085184"/>
            <a:ext cx="1656184" cy="14401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Rectángulo"/>
          <p:cNvSpPr/>
          <p:nvPr/>
        </p:nvSpPr>
        <p:spPr>
          <a:xfrm>
            <a:off x="2411760" y="3068960"/>
            <a:ext cx="1656184" cy="14401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Rectángulo"/>
          <p:cNvSpPr/>
          <p:nvPr/>
        </p:nvSpPr>
        <p:spPr>
          <a:xfrm>
            <a:off x="2915816" y="5589240"/>
            <a:ext cx="648072" cy="64807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Rectángulo"/>
          <p:cNvSpPr/>
          <p:nvPr/>
        </p:nvSpPr>
        <p:spPr>
          <a:xfrm>
            <a:off x="5076056" y="1340768"/>
            <a:ext cx="2592000" cy="518457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4" name="23 Conector recto de flecha"/>
          <p:cNvCxnSpPr/>
          <p:nvPr/>
        </p:nvCxnSpPr>
        <p:spPr>
          <a:xfrm>
            <a:off x="5076056" y="1196752"/>
            <a:ext cx="252028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24 CuadroTexto"/>
          <p:cNvSpPr txBox="1"/>
          <p:nvPr/>
        </p:nvSpPr>
        <p:spPr>
          <a:xfrm>
            <a:off x="6084168" y="1125324"/>
            <a:ext cx="570990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800" dirty="0" smtClean="0"/>
              <a:t>1,17 MTS</a:t>
            </a:r>
            <a:endParaRPr lang="es-ES" sz="800" dirty="0"/>
          </a:p>
        </p:txBody>
      </p:sp>
      <p:cxnSp>
        <p:nvCxnSpPr>
          <p:cNvPr id="26" name="25 Conector recto de flecha"/>
          <p:cNvCxnSpPr/>
          <p:nvPr/>
        </p:nvCxnSpPr>
        <p:spPr>
          <a:xfrm rot="5400000">
            <a:off x="5292874" y="3932262"/>
            <a:ext cx="5184576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CuadroTexto"/>
          <p:cNvSpPr txBox="1"/>
          <p:nvPr/>
        </p:nvSpPr>
        <p:spPr>
          <a:xfrm rot="16200000">
            <a:off x="7635167" y="3534766"/>
            <a:ext cx="570990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800" dirty="0" smtClean="0"/>
              <a:t>2,35 MTS</a:t>
            </a:r>
            <a:endParaRPr lang="es-ES" sz="800" dirty="0"/>
          </a:p>
        </p:txBody>
      </p:sp>
      <p:pic>
        <p:nvPicPr>
          <p:cNvPr id="28" name="27 Imagen" descr="EGA 347 eps-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4168" y="1916832"/>
            <a:ext cx="576064" cy="576064"/>
          </a:xfrm>
          <a:prstGeom prst="rect">
            <a:avLst/>
          </a:prstGeom>
        </p:spPr>
      </p:pic>
      <p:sp>
        <p:nvSpPr>
          <p:cNvPr id="29" name="28 Rectángulo"/>
          <p:cNvSpPr/>
          <p:nvPr/>
        </p:nvSpPr>
        <p:spPr>
          <a:xfrm>
            <a:off x="5580112" y="5085184"/>
            <a:ext cx="1656184" cy="14401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Rectángulo"/>
          <p:cNvSpPr/>
          <p:nvPr/>
        </p:nvSpPr>
        <p:spPr>
          <a:xfrm>
            <a:off x="5580112" y="4221088"/>
            <a:ext cx="1656184" cy="14401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30 Rectángulo"/>
          <p:cNvSpPr/>
          <p:nvPr/>
        </p:nvSpPr>
        <p:spPr>
          <a:xfrm>
            <a:off x="5580112" y="4509120"/>
            <a:ext cx="1656184" cy="14401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Rectángulo"/>
          <p:cNvSpPr/>
          <p:nvPr/>
        </p:nvSpPr>
        <p:spPr>
          <a:xfrm>
            <a:off x="5580112" y="4797152"/>
            <a:ext cx="1656184" cy="14401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32 Rectángulo"/>
          <p:cNvSpPr/>
          <p:nvPr/>
        </p:nvSpPr>
        <p:spPr>
          <a:xfrm>
            <a:off x="5580112" y="3068960"/>
            <a:ext cx="1656184" cy="14401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33 Rectángulo"/>
          <p:cNvSpPr/>
          <p:nvPr/>
        </p:nvSpPr>
        <p:spPr>
          <a:xfrm>
            <a:off x="5580112" y="3356992"/>
            <a:ext cx="1656184" cy="14401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34 Rectángulo"/>
          <p:cNvSpPr/>
          <p:nvPr/>
        </p:nvSpPr>
        <p:spPr>
          <a:xfrm>
            <a:off x="5580112" y="3645024"/>
            <a:ext cx="1656184" cy="14401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35 Rectángulo"/>
          <p:cNvSpPr/>
          <p:nvPr/>
        </p:nvSpPr>
        <p:spPr>
          <a:xfrm>
            <a:off x="5580112" y="3933056"/>
            <a:ext cx="1656184" cy="14401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Rectángulo"/>
          <p:cNvSpPr/>
          <p:nvPr/>
        </p:nvSpPr>
        <p:spPr>
          <a:xfrm>
            <a:off x="5580112" y="2708920"/>
            <a:ext cx="1656184" cy="14401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37 Rectángulo"/>
          <p:cNvSpPr/>
          <p:nvPr/>
        </p:nvSpPr>
        <p:spPr>
          <a:xfrm>
            <a:off x="6084168" y="5589240"/>
            <a:ext cx="648072" cy="64807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38 CuadroTexto"/>
          <p:cNvSpPr txBox="1"/>
          <p:nvPr/>
        </p:nvSpPr>
        <p:spPr>
          <a:xfrm>
            <a:off x="5940152" y="692696"/>
            <a:ext cx="881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LONA 6</a:t>
            </a:r>
            <a:endParaRPr lang="es-ES" dirty="0"/>
          </a:p>
        </p:txBody>
      </p:sp>
      <p:cxnSp>
        <p:nvCxnSpPr>
          <p:cNvPr id="41" name="40 Conector recto de flecha"/>
          <p:cNvCxnSpPr/>
          <p:nvPr/>
        </p:nvCxnSpPr>
        <p:spPr>
          <a:xfrm rot="5400000">
            <a:off x="3419872" y="2204864"/>
            <a:ext cx="576858" cy="7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 de flecha"/>
          <p:cNvCxnSpPr/>
          <p:nvPr/>
        </p:nvCxnSpPr>
        <p:spPr>
          <a:xfrm>
            <a:off x="2843808" y="2419300"/>
            <a:ext cx="792088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45 CuadroTexto"/>
          <p:cNvSpPr txBox="1"/>
          <p:nvPr/>
        </p:nvSpPr>
        <p:spPr>
          <a:xfrm>
            <a:off x="3707904" y="2060848"/>
            <a:ext cx="6174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dirty="0" smtClean="0"/>
              <a:t>0,25 </a:t>
            </a:r>
            <a:r>
              <a:rPr lang="es-ES" sz="900" dirty="0" err="1" smtClean="0"/>
              <a:t>mts</a:t>
            </a:r>
            <a:r>
              <a:rPr lang="es-ES" sz="900" dirty="0" smtClean="0"/>
              <a:t>.</a:t>
            </a:r>
            <a:endParaRPr lang="es-ES" sz="900" dirty="0"/>
          </a:p>
        </p:txBody>
      </p:sp>
      <p:sp>
        <p:nvSpPr>
          <p:cNvPr id="47" name="46 CuadroTexto"/>
          <p:cNvSpPr txBox="1"/>
          <p:nvPr/>
        </p:nvSpPr>
        <p:spPr>
          <a:xfrm>
            <a:off x="2987824" y="2380238"/>
            <a:ext cx="47320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dirty="0" smtClean="0"/>
              <a:t>0,25 </a:t>
            </a:r>
            <a:r>
              <a:rPr lang="es-ES" sz="600" dirty="0" err="1" smtClean="0"/>
              <a:t>mts</a:t>
            </a:r>
            <a:r>
              <a:rPr lang="es-ES" sz="600" dirty="0" smtClean="0"/>
              <a:t>.</a:t>
            </a:r>
            <a:endParaRPr lang="es-ES" sz="600" dirty="0"/>
          </a:p>
        </p:txBody>
      </p:sp>
      <p:cxnSp>
        <p:nvCxnSpPr>
          <p:cNvPr id="49" name="48 Conector recto de flecha"/>
          <p:cNvCxnSpPr/>
          <p:nvPr/>
        </p:nvCxnSpPr>
        <p:spPr>
          <a:xfrm>
            <a:off x="2411760" y="2564904"/>
            <a:ext cx="165618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 de flecha"/>
          <p:cNvCxnSpPr/>
          <p:nvPr/>
        </p:nvCxnSpPr>
        <p:spPr>
          <a:xfrm rot="5400000">
            <a:off x="2196133" y="2420491"/>
            <a:ext cx="288032" cy="7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 de flecha"/>
          <p:cNvCxnSpPr/>
          <p:nvPr/>
        </p:nvCxnSpPr>
        <p:spPr>
          <a:xfrm rot="5400000">
            <a:off x="3996730" y="2924150"/>
            <a:ext cx="288032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 de flecha"/>
          <p:cNvCxnSpPr/>
          <p:nvPr/>
        </p:nvCxnSpPr>
        <p:spPr>
          <a:xfrm rot="5400000">
            <a:off x="4068738" y="3284190"/>
            <a:ext cx="144016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57 CuadroTexto"/>
          <p:cNvSpPr txBox="1"/>
          <p:nvPr/>
        </p:nvSpPr>
        <p:spPr>
          <a:xfrm>
            <a:off x="2915816" y="2492896"/>
            <a:ext cx="6174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dirty="0" smtClean="0"/>
              <a:t>0,60 </a:t>
            </a:r>
            <a:r>
              <a:rPr lang="es-ES" sz="900" dirty="0" err="1" smtClean="0"/>
              <a:t>mts</a:t>
            </a:r>
            <a:r>
              <a:rPr lang="es-ES" sz="900" dirty="0" smtClean="0"/>
              <a:t>.</a:t>
            </a:r>
            <a:endParaRPr lang="es-ES" sz="900" dirty="0"/>
          </a:p>
        </p:txBody>
      </p:sp>
      <p:sp>
        <p:nvSpPr>
          <p:cNvPr id="59" name="58 CuadroTexto"/>
          <p:cNvSpPr txBox="1"/>
          <p:nvPr/>
        </p:nvSpPr>
        <p:spPr>
          <a:xfrm>
            <a:off x="1835696" y="2364849"/>
            <a:ext cx="55816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dirty="0" smtClean="0"/>
              <a:t>0,06 </a:t>
            </a:r>
            <a:r>
              <a:rPr lang="es-ES" sz="700" dirty="0" err="1" smtClean="0"/>
              <a:t>mts</a:t>
            </a:r>
            <a:r>
              <a:rPr lang="es-ES" sz="700" dirty="0" smtClean="0"/>
              <a:t>.</a:t>
            </a:r>
            <a:endParaRPr lang="es-ES" sz="700" dirty="0"/>
          </a:p>
        </p:txBody>
      </p:sp>
      <p:sp>
        <p:nvSpPr>
          <p:cNvPr id="60" name="59 CuadroTexto"/>
          <p:cNvSpPr txBox="1"/>
          <p:nvPr/>
        </p:nvSpPr>
        <p:spPr>
          <a:xfrm>
            <a:off x="4211960" y="2852936"/>
            <a:ext cx="55816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dirty="0" smtClean="0"/>
              <a:t>0,10 </a:t>
            </a:r>
            <a:r>
              <a:rPr lang="es-ES" sz="700" dirty="0" err="1" smtClean="0"/>
              <a:t>mts</a:t>
            </a:r>
            <a:r>
              <a:rPr lang="es-ES" sz="700" dirty="0" smtClean="0"/>
              <a:t>.</a:t>
            </a:r>
            <a:endParaRPr lang="es-ES" sz="700" dirty="0"/>
          </a:p>
        </p:txBody>
      </p:sp>
      <p:sp>
        <p:nvSpPr>
          <p:cNvPr id="61" name="60 CuadroTexto"/>
          <p:cNvSpPr txBox="1"/>
          <p:nvPr/>
        </p:nvSpPr>
        <p:spPr>
          <a:xfrm>
            <a:off x="4211960" y="3212976"/>
            <a:ext cx="55816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dirty="0" smtClean="0"/>
              <a:t>0,05 </a:t>
            </a:r>
            <a:r>
              <a:rPr lang="es-ES" sz="700" dirty="0" err="1" smtClean="0"/>
              <a:t>mts</a:t>
            </a:r>
            <a:r>
              <a:rPr lang="es-ES" sz="700" dirty="0" smtClean="0"/>
              <a:t>.</a:t>
            </a:r>
            <a:endParaRPr lang="es-ES" sz="700" dirty="0"/>
          </a:p>
        </p:txBody>
      </p:sp>
      <p:cxnSp>
        <p:nvCxnSpPr>
          <p:cNvPr id="63" name="62 Conector recto de flecha"/>
          <p:cNvCxnSpPr/>
          <p:nvPr/>
        </p:nvCxnSpPr>
        <p:spPr>
          <a:xfrm rot="5400000">
            <a:off x="2735796" y="5912482"/>
            <a:ext cx="648072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64 Conector recto de flecha"/>
          <p:cNvCxnSpPr/>
          <p:nvPr/>
        </p:nvCxnSpPr>
        <p:spPr>
          <a:xfrm>
            <a:off x="2915816" y="5733256"/>
            <a:ext cx="648072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66 CuadroTexto"/>
          <p:cNvSpPr txBox="1"/>
          <p:nvPr/>
        </p:nvSpPr>
        <p:spPr>
          <a:xfrm>
            <a:off x="3059832" y="5703639"/>
            <a:ext cx="567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800" dirty="0" smtClean="0"/>
              <a:t>0,20 </a:t>
            </a:r>
            <a:r>
              <a:rPr lang="es-ES" sz="800" dirty="0" err="1" smtClean="0"/>
              <a:t>mts</a:t>
            </a:r>
            <a:r>
              <a:rPr lang="es-ES" sz="800" dirty="0" smtClean="0"/>
              <a:t>.</a:t>
            </a:r>
          </a:p>
          <a:p>
            <a:pPr algn="ctr"/>
            <a:r>
              <a:rPr lang="es-ES" sz="800" dirty="0" smtClean="0"/>
              <a:t>X</a:t>
            </a:r>
          </a:p>
          <a:p>
            <a:pPr algn="ctr"/>
            <a:r>
              <a:rPr lang="es-ES" sz="800" dirty="0" smtClean="0"/>
              <a:t>0,20 </a:t>
            </a:r>
            <a:r>
              <a:rPr lang="es-ES" sz="800" dirty="0" err="1" smtClean="0"/>
              <a:t>mts</a:t>
            </a:r>
            <a:r>
              <a:rPr lang="es-ES" sz="800" dirty="0" smtClean="0"/>
              <a:t>.</a:t>
            </a:r>
          </a:p>
        </p:txBody>
      </p:sp>
      <p:pic>
        <p:nvPicPr>
          <p:cNvPr id="1026" name="Picture 2" descr="C:\Users\Ernesto F. Gamboa\Documents\CAMPEONATOS - 2011\Jacques LEGLISE\Logo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1412776"/>
            <a:ext cx="1781200" cy="369504"/>
          </a:xfrm>
          <a:prstGeom prst="rect">
            <a:avLst/>
          </a:prstGeom>
          <a:noFill/>
        </p:spPr>
      </p:pic>
      <p:pic>
        <p:nvPicPr>
          <p:cNvPr id="68" name="Picture 2" descr="C:\Users\Ernesto F. Gamboa\Documents\CAMPEONATOS - 2011\Jacques LEGLISE\Logo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1403312"/>
            <a:ext cx="1781200" cy="369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203848" y="1412776"/>
            <a:ext cx="2592000" cy="518457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3923928" y="836712"/>
            <a:ext cx="1216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LONA 2 Y 4</a:t>
            </a:r>
            <a:endParaRPr lang="es-ES" dirty="0"/>
          </a:p>
        </p:txBody>
      </p:sp>
      <p:cxnSp>
        <p:nvCxnSpPr>
          <p:cNvPr id="6" name="5 Conector recto de flecha"/>
          <p:cNvCxnSpPr/>
          <p:nvPr/>
        </p:nvCxnSpPr>
        <p:spPr>
          <a:xfrm rot="5400000">
            <a:off x="324322" y="4004270"/>
            <a:ext cx="5184576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 de flecha"/>
          <p:cNvCxnSpPr/>
          <p:nvPr/>
        </p:nvCxnSpPr>
        <p:spPr>
          <a:xfrm>
            <a:off x="3203848" y="1267172"/>
            <a:ext cx="252028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Rectángulo"/>
          <p:cNvSpPr/>
          <p:nvPr/>
        </p:nvSpPr>
        <p:spPr>
          <a:xfrm>
            <a:off x="4139952" y="1196752"/>
            <a:ext cx="674193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ES" sz="800" dirty="0" smtClean="0"/>
              <a:t>1,17 MTS</a:t>
            </a:r>
            <a:endParaRPr lang="es-ES" sz="800" dirty="0"/>
          </a:p>
        </p:txBody>
      </p:sp>
      <p:sp>
        <p:nvSpPr>
          <p:cNvPr id="9" name="8 CuadroTexto"/>
          <p:cNvSpPr txBox="1"/>
          <p:nvPr/>
        </p:nvSpPr>
        <p:spPr>
          <a:xfrm rot="16200000">
            <a:off x="2594027" y="3971887"/>
            <a:ext cx="570990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800" dirty="0" smtClean="0"/>
              <a:t>2,35 MTS</a:t>
            </a:r>
            <a:endParaRPr lang="es-ES" sz="800" dirty="0"/>
          </a:p>
        </p:txBody>
      </p:sp>
      <p:pic>
        <p:nvPicPr>
          <p:cNvPr id="3074" name="Picture 2" descr="C:\Users\Ernesto F. Gamboa\Documents\CAMPEONATOS - 2011\Jacques LEGLISE\PROYECTO PIZARRA - FOURSOM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2348880"/>
            <a:ext cx="1944216" cy="750455"/>
          </a:xfrm>
          <a:prstGeom prst="rect">
            <a:avLst/>
          </a:prstGeom>
          <a:noFill/>
        </p:spPr>
      </p:pic>
      <p:pic>
        <p:nvPicPr>
          <p:cNvPr id="11" name="Picture 2" descr="C:\Users\Ernesto F. Gamboa\Documents\CAMPEONATOS - 2011\Jacques LEGLISE\PROYECTO PIZARRA - FOURSOM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3398625"/>
            <a:ext cx="1944216" cy="750455"/>
          </a:xfrm>
          <a:prstGeom prst="rect">
            <a:avLst/>
          </a:prstGeom>
          <a:noFill/>
        </p:spPr>
      </p:pic>
      <p:pic>
        <p:nvPicPr>
          <p:cNvPr id="12" name="Picture 2" descr="C:\Users\Ernesto F. Gamboa\Documents\CAMPEONATOS - 2011\Jacques LEGLISE\PROYECTO PIZARRA - FOURSOM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4478745"/>
            <a:ext cx="1944216" cy="750455"/>
          </a:xfrm>
          <a:prstGeom prst="rect">
            <a:avLst/>
          </a:prstGeom>
          <a:noFill/>
        </p:spPr>
      </p:pic>
      <p:pic>
        <p:nvPicPr>
          <p:cNvPr id="13" name="Picture 2" descr="C:\Users\Ernesto F. Gamboa\Documents\CAMPEONATOS - 2011\Jacques LEGLISE\PROYECTO PIZARRA - FOURSOM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5486857"/>
            <a:ext cx="1944216" cy="750455"/>
          </a:xfrm>
          <a:prstGeom prst="rect">
            <a:avLst/>
          </a:prstGeom>
          <a:noFill/>
        </p:spPr>
      </p:pic>
      <p:pic>
        <p:nvPicPr>
          <p:cNvPr id="14" name="Picture 2" descr="C:\Users\Ernesto F. Gamboa\Documents\CAMPEONATOS - 2011\Jacques LEGLISE\Logo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1484784"/>
            <a:ext cx="1781200" cy="369504"/>
          </a:xfrm>
          <a:prstGeom prst="rect">
            <a:avLst/>
          </a:prstGeom>
          <a:noFill/>
        </p:spPr>
      </p:pic>
      <p:sp>
        <p:nvSpPr>
          <p:cNvPr id="15" name="14 CuadroTexto"/>
          <p:cNvSpPr txBox="1"/>
          <p:nvPr/>
        </p:nvSpPr>
        <p:spPr>
          <a:xfrm>
            <a:off x="3995936" y="1916832"/>
            <a:ext cx="9861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/>
              <a:t>FOURSOMES</a:t>
            </a:r>
            <a:endParaRPr lang="es-E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03848" y="1412776"/>
            <a:ext cx="2592000" cy="5184576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3923928" y="836712"/>
            <a:ext cx="1322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LONAS 3 Y 6</a:t>
            </a:r>
            <a:endParaRPr lang="es-ES" dirty="0"/>
          </a:p>
        </p:txBody>
      </p:sp>
      <p:pic>
        <p:nvPicPr>
          <p:cNvPr id="4" name="Picture 2" descr="C:\Users\Ernesto F. Gamboa\Documents\CAMPEONATOS - 2011\Jacques LEGLISE\Log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484784"/>
            <a:ext cx="1781200" cy="369504"/>
          </a:xfrm>
          <a:prstGeom prst="rect">
            <a:avLst/>
          </a:prstGeom>
          <a:noFill/>
        </p:spPr>
      </p:pic>
      <p:pic>
        <p:nvPicPr>
          <p:cNvPr id="2050" name="Picture 2" descr="C:\Users\Ernesto F. Gamboa\Documents\CAMPEONATOS - 2011\Jacques LEGLISE\PROYECTO PIZARRA SINGL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2132856"/>
            <a:ext cx="1757189" cy="541753"/>
          </a:xfrm>
          <a:prstGeom prst="rect">
            <a:avLst/>
          </a:prstGeom>
          <a:noFill/>
        </p:spPr>
      </p:pic>
      <p:pic>
        <p:nvPicPr>
          <p:cNvPr id="6" name="Picture 2" descr="C:\Users\Ernesto F. Gamboa\Documents\CAMPEONATOS - 2011\Jacques LEGLISE\PROYECTO PIZARRA SINGL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2636912"/>
            <a:ext cx="1757189" cy="541753"/>
          </a:xfrm>
          <a:prstGeom prst="rect">
            <a:avLst/>
          </a:prstGeom>
          <a:noFill/>
        </p:spPr>
      </p:pic>
      <p:pic>
        <p:nvPicPr>
          <p:cNvPr id="7" name="Picture 2" descr="C:\Users\Ernesto F. Gamboa\Documents\CAMPEONATOS - 2011\Jacques LEGLISE\PROYECTO PIZARRA SINGL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3140968"/>
            <a:ext cx="1757189" cy="541753"/>
          </a:xfrm>
          <a:prstGeom prst="rect">
            <a:avLst/>
          </a:prstGeom>
          <a:noFill/>
        </p:spPr>
      </p:pic>
      <p:pic>
        <p:nvPicPr>
          <p:cNvPr id="8" name="Picture 2" descr="C:\Users\Ernesto F. Gamboa\Documents\CAMPEONATOS - 2011\Jacques LEGLISE\PROYECTO PIZARRA SINGL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4653136"/>
            <a:ext cx="1757189" cy="541753"/>
          </a:xfrm>
          <a:prstGeom prst="rect">
            <a:avLst/>
          </a:prstGeom>
          <a:noFill/>
        </p:spPr>
      </p:pic>
      <p:pic>
        <p:nvPicPr>
          <p:cNvPr id="9" name="Picture 2" descr="C:\Users\Ernesto F. Gamboa\Documents\CAMPEONATOS - 2011\Jacques LEGLISE\PROYECTO PIZARRA SINGL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4149080"/>
            <a:ext cx="1757189" cy="541753"/>
          </a:xfrm>
          <a:prstGeom prst="rect">
            <a:avLst/>
          </a:prstGeom>
          <a:noFill/>
        </p:spPr>
      </p:pic>
      <p:pic>
        <p:nvPicPr>
          <p:cNvPr id="10" name="Picture 2" descr="C:\Users\Ernesto F. Gamboa\Documents\CAMPEONATOS - 2011\Jacques LEGLISE\PROYECTO PIZARRA SINGL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3645024"/>
            <a:ext cx="1757189" cy="541753"/>
          </a:xfrm>
          <a:prstGeom prst="rect">
            <a:avLst/>
          </a:prstGeom>
          <a:noFill/>
        </p:spPr>
      </p:pic>
      <p:pic>
        <p:nvPicPr>
          <p:cNvPr id="11" name="Picture 2" descr="C:\Users\Ernesto F. Gamboa\Documents\CAMPEONATOS - 2011\Jacques LEGLISE\PROYECTO PIZARRA SINGL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5157192"/>
            <a:ext cx="1757189" cy="541753"/>
          </a:xfrm>
          <a:prstGeom prst="rect">
            <a:avLst/>
          </a:prstGeom>
          <a:noFill/>
        </p:spPr>
      </p:pic>
      <p:pic>
        <p:nvPicPr>
          <p:cNvPr id="12" name="Picture 2" descr="C:\Users\Ernesto F. Gamboa\Documents\CAMPEONATOS - 2011\Jacques LEGLISE\PROYECTO PIZARRA SINGL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5661248"/>
            <a:ext cx="1757189" cy="541753"/>
          </a:xfrm>
          <a:prstGeom prst="rect">
            <a:avLst/>
          </a:prstGeom>
          <a:noFill/>
        </p:spPr>
      </p:pic>
      <p:sp>
        <p:nvSpPr>
          <p:cNvPr id="13" name="12 CuadroTexto"/>
          <p:cNvSpPr txBox="1"/>
          <p:nvPr/>
        </p:nvSpPr>
        <p:spPr>
          <a:xfrm>
            <a:off x="4139952" y="1855857"/>
            <a:ext cx="6993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200" dirty="0" smtClean="0"/>
              <a:t>SINGLES</a:t>
            </a:r>
          </a:p>
        </p:txBody>
      </p:sp>
      <p:cxnSp>
        <p:nvCxnSpPr>
          <p:cNvPr id="14" name="13 Conector recto de flecha"/>
          <p:cNvCxnSpPr/>
          <p:nvPr/>
        </p:nvCxnSpPr>
        <p:spPr>
          <a:xfrm rot="5400000">
            <a:off x="324322" y="4004270"/>
            <a:ext cx="5184576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>
            <a:off x="3203848" y="1267172"/>
            <a:ext cx="252028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CuadroTexto"/>
          <p:cNvSpPr txBox="1"/>
          <p:nvPr/>
        </p:nvSpPr>
        <p:spPr>
          <a:xfrm rot="16200000">
            <a:off x="2594027" y="3971887"/>
            <a:ext cx="570990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800" dirty="0" smtClean="0"/>
              <a:t>2,35 MTS</a:t>
            </a:r>
            <a:endParaRPr lang="es-ES" sz="800" dirty="0"/>
          </a:p>
        </p:txBody>
      </p:sp>
      <p:sp>
        <p:nvSpPr>
          <p:cNvPr id="17" name="16 Rectángulo"/>
          <p:cNvSpPr/>
          <p:nvPr/>
        </p:nvSpPr>
        <p:spPr>
          <a:xfrm>
            <a:off x="4139952" y="1196752"/>
            <a:ext cx="674193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ES" sz="800" dirty="0" smtClean="0"/>
              <a:t>1,17 MTS</a:t>
            </a:r>
            <a:endParaRPr lang="es-E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75656" y="2852936"/>
            <a:ext cx="5832648" cy="864096"/>
          </a:xfrm>
          <a:prstGeom prst="rect">
            <a:avLst/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4" name="3 Conector recto de flecha"/>
          <p:cNvCxnSpPr/>
          <p:nvPr/>
        </p:nvCxnSpPr>
        <p:spPr>
          <a:xfrm>
            <a:off x="1475656" y="2564904"/>
            <a:ext cx="5832648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 de flecha"/>
          <p:cNvCxnSpPr/>
          <p:nvPr/>
        </p:nvCxnSpPr>
        <p:spPr>
          <a:xfrm rot="5400000">
            <a:off x="900386" y="3284190"/>
            <a:ext cx="864096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CuadroTexto"/>
          <p:cNvSpPr txBox="1"/>
          <p:nvPr/>
        </p:nvSpPr>
        <p:spPr>
          <a:xfrm>
            <a:off x="3995936" y="2276872"/>
            <a:ext cx="6703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/>
              <a:t>4,80 </a:t>
            </a:r>
            <a:r>
              <a:rPr lang="es-ES" sz="1000" dirty="0" err="1" smtClean="0"/>
              <a:t>mts</a:t>
            </a:r>
            <a:r>
              <a:rPr lang="es-ES" sz="1000" dirty="0" smtClean="0"/>
              <a:t>.</a:t>
            </a:r>
            <a:endParaRPr lang="es-ES" sz="1000" dirty="0"/>
          </a:p>
        </p:txBody>
      </p:sp>
      <p:sp>
        <p:nvSpPr>
          <p:cNvPr id="9" name="8 CuadroTexto"/>
          <p:cNvSpPr txBox="1"/>
          <p:nvPr/>
        </p:nvSpPr>
        <p:spPr>
          <a:xfrm rot="16200000">
            <a:off x="903539" y="3137022"/>
            <a:ext cx="6703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/>
              <a:t>0,40 </a:t>
            </a:r>
            <a:r>
              <a:rPr lang="es-ES" sz="1000" dirty="0" err="1" smtClean="0"/>
              <a:t>mts</a:t>
            </a:r>
            <a:r>
              <a:rPr lang="es-ES" sz="1000" dirty="0" smtClean="0"/>
              <a:t>.</a:t>
            </a:r>
            <a:endParaRPr lang="es-ES" sz="1000" dirty="0"/>
          </a:p>
        </p:txBody>
      </p:sp>
      <p:pic>
        <p:nvPicPr>
          <p:cNvPr id="10" name="Picture 4" descr="C:\Users\Ernesto F. Gamboa\Documents\CAMPEONATOS - 2011\Jacques LEGLISE\Log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7958" y="3284984"/>
            <a:ext cx="2444162" cy="432048"/>
          </a:xfrm>
          <a:prstGeom prst="rect">
            <a:avLst/>
          </a:prstGeom>
          <a:noFill/>
          <a:ln>
            <a:noFill/>
          </a:ln>
        </p:spPr>
      </p:pic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2555776" y="2924944"/>
            <a:ext cx="3916809" cy="21475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BFBFBF"/>
                </a:solidFill>
                <a:effectLst/>
                <a:latin typeface="Copperplate Gothic Bold"/>
              </a:rPr>
              <a:t>JACQUES </a:t>
            </a:r>
            <a:r>
              <a:rPr lang="es-E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BFBFBF"/>
                </a:solidFill>
                <a:latin typeface="Copperplate Gothic Bold"/>
              </a:rPr>
              <a:t>LEGLISE </a:t>
            </a:r>
            <a:r>
              <a:rPr lang="es-ES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BFBFBF"/>
                </a:solidFill>
                <a:effectLst/>
                <a:latin typeface="Copperplate Gothic Bold"/>
              </a:rPr>
              <a:t>TROPHY   2011</a:t>
            </a:r>
            <a:endParaRPr lang="es-ES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BFBFBF"/>
              </a:solidFill>
              <a:effectLst/>
              <a:latin typeface="Copperplate Gothic Bold"/>
            </a:endParaRPr>
          </a:p>
        </p:txBody>
      </p:sp>
      <p:sp>
        <p:nvSpPr>
          <p:cNvPr id="1027" name="WordArt 3"/>
          <p:cNvSpPr>
            <a:spLocks noChangeArrowheads="1" noChangeShapeType="1" noTextEdit="1"/>
          </p:cNvSpPr>
          <p:nvPr/>
        </p:nvSpPr>
        <p:spPr bwMode="auto">
          <a:xfrm>
            <a:off x="3707904" y="3212976"/>
            <a:ext cx="1377256" cy="14401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s-ES" sz="1800" i="1" kern="10" spc="0" dirty="0" smtClean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Mongolian Baiti"/>
                <a:cs typeface="Mongolian Baiti"/>
              </a:rPr>
              <a:t>R.S.G. </a:t>
            </a:r>
            <a:r>
              <a:rPr lang="es-ES" sz="1800" i="1" kern="10" spc="0" dirty="0" err="1" smtClean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Mongolian Baiti"/>
                <a:cs typeface="Mongolian Baiti"/>
              </a:rPr>
              <a:t>Neguri</a:t>
            </a:r>
            <a:endParaRPr lang="es-ES" sz="1800" i="1" kern="10" spc="0" dirty="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latin typeface="Mongolian Baiti"/>
              <a:cs typeface="Mongolian Baiti"/>
            </a:endParaRPr>
          </a:p>
        </p:txBody>
      </p:sp>
      <p:pic>
        <p:nvPicPr>
          <p:cNvPr id="14" name="13 Imagen" descr="Logo JLT - GB Tea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1680" y="3068960"/>
            <a:ext cx="504056" cy="389962"/>
          </a:xfrm>
          <a:prstGeom prst="rect">
            <a:avLst/>
          </a:prstGeom>
        </p:spPr>
      </p:pic>
      <p:pic>
        <p:nvPicPr>
          <p:cNvPr id="15" name="14 Imagen" descr="EGA 347 eps-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60232" y="3053728"/>
            <a:ext cx="432000" cy="43200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3779912" y="1484784"/>
            <a:ext cx="1186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CABECERO</a:t>
            </a:r>
            <a:endParaRPr lang="es-E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OGO_DEF_RFEG_BAJA_RG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1916832"/>
            <a:ext cx="792088" cy="861082"/>
          </a:xfrm>
          <a:prstGeom prst="rect">
            <a:avLst/>
          </a:prstGeom>
        </p:spPr>
      </p:pic>
      <p:pic>
        <p:nvPicPr>
          <p:cNvPr id="3" name="Picture 4" descr="C:\Users\Ernesto F. Gamboa\Documents\PIZARRAS y ORGANIZACION CAMPEONATOS\Logo CS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34466" y="2060848"/>
            <a:ext cx="1045446" cy="720080"/>
          </a:xfrm>
          <a:prstGeom prst="rect">
            <a:avLst/>
          </a:prstGeom>
          <a:noFill/>
        </p:spPr>
      </p:pic>
      <p:pic>
        <p:nvPicPr>
          <p:cNvPr id="4" name="Picture 2" descr="C:\Users\Ernesto F. Gamboa\Documents\CAMPEONATOS - 2011\Jacques LEGLISE\Logos St. Andrews\WorkingforGolflogos 0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2060848"/>
            <a:ext cx="576064" cy="688671"/>
          </a:xfrm>
          <a:prstGeom prst="rect">
            <a:avLst/>
          </a:prstGeom>
          <a:noFill/>
        </p:spPr>
      </p:pic>
      <p:sp>
        <p:nvSpPr>
          <p:cNvPr id="7" name="6 Rectángulo"/>
          <p:cNvSpPr/>
          <p:nvPr/>
        </p:nvSpPr>
        <p:spPr>
          <a:xfrm>
            <a:off x="1187624" y="1700808"/>
            <a:ext cx="6912768" cy="1296144"/>
          </a:xfrm>
          <a:prstGeom prst="rect">
            <a:avLst/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Picture 2" descr="C:\Users\Ernesto F. Gamboa\Documents\PIZARRAS y ORGANIZACION CAMPEONATOS\Escudos Federaciones Territoriales\Territoriales - Nombre y Escudos\Marca FVG 14 cms 300 ppp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2120" y="2132856"/>
            <a:ext cx="576064" cy="570564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1988839"/>
            <a:ext cx="792088" cy="844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 descr="C:\Users\Ernesto F. Gamboa\Documents\CAMPEONATOS - 2011\Jacques LEGLISE\Logo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92280" y="3951824"/>
            <a:ext cx="1061120" cy="220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AEB647-1CB6-4092-ABF2-2BFF8DC58A4D}"/>
</file>

<file path=customXml/itemProps2.xml><?xml version="1.0" encoding="utf-8"?>
<ds:datastoreItem xmlns:ds="http://schemas.openxmlformats.org/officeDocument/2006/customXml" ds:itemID="{62109E28-899D-4986-8917-9E2402FAAD6F}"/>
</file>

<file path=customXml/itemProps3.xml><?xml version="1.0" encoding="utf-8"?>
<ds:datastoreItem xmlns:ds="http://schemas.openxmlformats.org/officeDocument/2006/customXml" ds:itemID="{F0518137-951C-478A-8D2A-C0D852A3663D}"/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208</Words>
  <Application>Microsoft Office PowerPoint</Application>
  <PresentationFormat>Presentación en pantalla (4:3)</PresentationFormat>
  <Paragraphs>123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Ernesto F. Gamboa</dc:creator>
  <cp:lastModifiedBy>Ernesto F. Gamboa</cp:lastModifiedBy>
  <cp:revision>60</cp:revision>
  <dcterms:created xsi:type="dcterms:W3CDTF">2010-10-27T15:30:43Z</dcterms:created>
  <dcterms:modified xsi:type="dcterms:W3CDTF">2011-05-25T15:28:37Z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