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84" d="100"/>
          <a:sy n="184" d="100"/>
        </p:scale>
        <p:origin x="852" y="17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FEF0-6FCE-41BD-BC77-F3534AFB38CF}" type="datetimeFigureOut">
              <a:rPr lang="es-ES" smtClean="0"/>
              <a:pPr/>
              <a:t>15/07/2011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D2981-76C7-468B-B82C-F46BC05FE5B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276872" y="1691680"/>
            <a:ext cx="1872208" cy="14401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140968" y="3131840"/>
            <a:ext cx="72008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2348880" y="2267744"/>
            <a:ext cx="1728192" cy="2880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348880" y="2627784"/>
            <a:ext cx="172819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 de flecha"/>
          <p:cNvCxnSpPr/>
          <p:nvPr/>
        </p:nvCxnSpPr>
        <p:spPr>
          <a:xfrm rot="5400000">
            <a:off x="-1071500" y="4824028"/>
            <a:ext cx="597666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 rot="16200000">
            <a:off x="1371256" y="4644008"/>
            <a:ext cx="792088" cy="276999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2,20 </a:t>
            </a:r>
            <a:r>
              <a:rPr lang="es-ES" sz="1200" dirty="0" err="1" smtClean="0"/>
              <a:t>mts</a:t>
            </a:r>
            <a:endParaRPr lang="es-ES" sz="1200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2276872" y="1331640"/>
            <a:ext cx="187220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2780928" y="971600"/>
            <a:ext cx="785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0,50 </a:t>
            </a:r>
            <a:r>
              <a:rPr lang="es-ES" sz="1200" dirty="0" err="1" smtClean="0"/>
              <a:t>mts</a:t>
            </a:r>
            <a:r>
              <a:rPr lang="es-ES" dirty="0" smtClean="0"/>
              <a:t>.</a:t>
            </a:r>
            <a:endParaRPr lang="es-ES" dirty="0"/>
          </a:p>
        </p:txBody>
      </p:sp>
      <p:cxnSp>
        <p:nvCxnSpPr>
          <p:cNvPr id="15" name="14 Conector recto de flecha"/>
          <p:cNvCxnSpPr/>
          <p:nvPr/>
        </p:nvCxnSpPr>
        <p:spPr>
          <a:xfrm rot="5400000">
            <a:off x="3933056" y="2411760"/>
            <a:ext cx="129614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 rot="5400000">
            <a:off x="4499506" y="2197154"/>
            <a:ext cx="7282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/>
              <a:t>0,35 </a:t>
            </a:r>
            <a:r>
              <a:rPr lang="es-ES" sz="1200" dirty="0" err="1" smtClean="0"/>
              <a:t>mts</a:t>
            </a:r>
            <a:endParaRPr lang="es-ES" sz="12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1412776" y="539552"/>
            <a:ext cx="3886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PANCARTAS DE RESULTADOS DE MATCH</a:t>
            </a:r>
            <a:endParaRPr lang="es-E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645024" y="5148064"/>
            <a:ext cx="144016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PALO DE ALUMINIO</a:t>
            </a:r>
            <a:endParaRPr lang="es-ES" dirty="0"/>
          </a:p>
        </p:txBody>
      </p:sp>
      <p:cxnSp>
        <p:nvCxnSpPr>
          <p:cNvPr id="20" name="19 Conector recto de flecha"/>
          <p:cNvCxnSpPr>
            <a:stCxn id="18" idx="1"/>
            <a:endCxn id="5" idx="3"/>
          </p:cNvCxnSpPr>
          <p:nvPr/>
        </p:nvCxnSpPr>
        <p:spPr>
          <a:xfrm rot="10800000">
            <a:off x="3212976" y="5436096"/>
            <a:ext cx="432048" cy="35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2636912" y="2627784"/>
            <a:ext cx="1211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</a:rPr>
              <a:t>0,40 X 0.08 MTS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2636912" y="2267744"/>
            <a:ext cx="1211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</a:rPr>
              <a:t>0,40 X 0.08 MTS</a:t>
            </a:r>
            <a:endParaRPr lang="es-ES" sz="1200" b="1" dirty="0">
              <a:solidFill>
                <a:schemeClr val="bg1"/>
              </a:solidFill>
            </a:endParaRPr>
          </a:p>
        </p:txBody>
      </p:sp>
      <p:pic>
        <p:nvPicPr>
          <p:cNvPr id="24" name="Picture 2" descr="C:\Users\Ernesto F. Gamboa\Documents\CAMPEONATOS - 2011\Jacques LEGLISE\Pizarra Resultados\3. prueba lo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080" y="1829133"/>
            <a:ext cx="1800000" cy="294595"/>
          </a:xfrm>
          <a:prstGeom prst="rect">
            <a:avLst/>
          </a:prstGeom>
          <a:noFill/>
        </p:spPr>
      </p:pic>
      <p:sp>
        <p:nvSpPr>
          <p:cNvPr id="25" name="24 CuadroTexto"/>
          <p:cNvSpPr txBox="1"/>
          <p:nvPr/>
        </p:nvSpPr>
        <p:spPr>
          <a:xfrm>
            <a:off x="4581128" y="7020272"/>
            <a:ext cx="1728192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Hacen falta 10 unidades</a:t>
            </a:r>
            <a:endParaRPr lang="es-E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CEF59F4-0042-4F2C-A0CD-6EF56FEEFB0A}"/>
</file>

<file path=customXml/itemProps2.xml><?xml version="1.0" encoding="utf-8"?>
<ds:datastoreItem xmlns:ds="http://schemas.openxmlformats.org/officeDocument/2006/customXml" ds:itemID="{E86A9510-2A35-4CAA-9A25-9F7C76C7FF41}"/>
</file>

<file path=customXml/itemProps3.xml><?xml version="1.0" encoding="utf-8"?>
<ds:datastoreItem xmlns:ds="http://schemas.openxmlformats.org/officeDocument/2006/customXml" ds:itemID="{DC65EAA7-8949-44FD-BD3C-4765C6E1DB64}"/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6</cp:revision>
  <dcterms:created xsi:type="dcterms:W3CDTF">2011-07-15T09:31:26Z</dcterms:created>
  <dcterms:modified xsi:type="dcterms:W3CDTF">2011-07-15T19:37:12Z</dcterms:modified>
</cp:coreProperties>
</file>