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4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A1E96-C48F-4DDA-AD97-B1A9B69E7BAE}" type="datetimeFigureOut">
              <a:rPr lang="es-ES" smtClean="0"/>
              <a:pPr/>
              <a:t>13/12/2010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1664D-6D9A-4357-B08C-6DE035F2078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059832" y="332656"/>
            <a:ext cx="3223511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CEREMONIA DE INAUGURACIÓN</a:t>
            </a:r>
            <a:endParaRPr lang="es-ES" dirty="0"/>
          </a:p>
        </p:txBody>
      </p:sp>
      <p:sp>
        <p:nvSpPr>
          <p:cNvPr id="5" name="4 Forma libre"/>
          <p:cNvSpPr/>
          <p:nvPr/>
        </p:nvSpPr>
        <p:spPr>
          <a:xfrm>
            <a:off x="1589130" y="1867239"/>
            <a:ext cx="6736723" cy="3969766"/>
          </a:xfrm>
          <a:custGeom>
            <a:avLst/>
            <a:gdLst>
              <a:gd name="connsiteX0" fmla="*/ 4137902 w 6736723"/>
              <a:gd name="connsiteY0" fmla="*/ 89898 h 3969766"/>
              <a:gd name="connsiteX1" fmla="*/ 4137902 w 6736723"/>
              <a:gd name="connsiteY1" fmla="*/ 89898 h 3969766"/>
              <a:gd name="connsiteX2" fmla="*/ 1940133 w 6736723"/>
              <a:gd name="connsiteY2" fmla="*/ 89898 h 3969766"/>
              <a:gd name="connsiteX3" fmla="*/ 1779712 w 6736723"/>
              <a:gd name="connsiteY3" fmla="*/ 121982 h 3969766"/>
              <a:gd name="connsiteX4" fmla="*/ 1667417 w 6736723"/>
              <a:gd name="connsiteY4" fmla="*/ 138024 h 3969766"/>
              <a:gd name="connsiteX5" fmla="*/ 1458870 w 6736723"/>
              <a:gd name="connsiteY5" fmla="*/ 170108 h 3969766"/>
              <a:gd name="connsiteX6" fmla="*/ 1346575 w 6736723"/>
              <a:gd name="connsiteY6" fmla="*/ 202193 h 3969766"/>
              <a:gd name="connsiteX7" fmla="*/ 1186154 w 6736723"/>
              <a:gd name="connsiteY7" fmla="*/ 234277 h 3969766"/>
              <a:gd name="connsiteX8" fmla="*/ 1073859 w 6736723"/>
              <a:gd name="connsiteY8" fmla="*/ 266361 h 3969766"/>
              <a:gd name="connsiteX9" fmla="*/ 849270 w 6736723"/>
              <a:gd name="connsiteY9" fmla="*/ 314487 h 3969766"/>
              <a:gd name="connsiteX10" fmla="*/ 576554 w 6736723"/>
              <a:gd name="connsiteY10" fmla="*/ 442824 h 3969766"/>
              <a:gd name="connsiteX11" fmla="*/ 528428 w 6736723"/>
              <a:gd name="connsiteY11" fmla="*/ 490950 h 3969766"/>
              <a:gd name="connsiteX12" fmla="*/ 448217 w 6736723"/>
              <a:gd name="connsiteY12" fmla="*/ 555119 h 3969766"/>
              <a:gd name="connsiteX13" fmla="*/ 384049 w 6736723"/>
              <a:gd name="connsiteY13" fmla="*/ 635329 h 3969766"/>
              <a:gd name="connsiteX14" fmla="*/ 335923 w 6736723"/>
              <a:gd name="connsiteY14" fmla="*/ 715540 h 3969766"/>
              <a:gd name="connsiteX15" fmla="*/ 271754 w 6736723"/>
              <a:gd name="connsiteY15" fmla="*/ 940129 h 3969766"/>
              <a:gd name="connsiteX16" fmla="*/ 239670 w 6736723"/>
              <a:gd name="connsiteY16" fmla="*/ 1052424 h 3969766"/>
              <a:gd name="connsiteX17" fmla="*/ 207586 w 6736723"/>
              <a:gd name="connsiteY17" fmla="*/ 1100550 h 3969766"/>
              <a:gd name="connsiteX18" fmla="*/ 191544 w 6736723"/>
              <a:gd name="connsiteY18" fmla="*/ 1164719 h 3969766"/>
              <a:gd name="connsiteX19" fmla="*/ 159459 w 6736723"/>
              <a:gd name="connsiteY19" fmla="*/ 1212845 h 3969766"/>
              <a:gd name="connsiteX20" fmla="*/ 143417 w 6736723"/>
              <a:gd name="connsiteY20" fmla="*/ 1293056 h 3969766"/>
              <a:gd name="connsiteX21" fmla="*/ 127375 w 6736723"/>
              <a:gd name="connsiteY21" fmla="*/ 1341182 h 3969766"/>
              <a:gd name="connsiteX22" fmla="*/ 111333 w 6736723"/>
              <a:gd name="connsiteY22" fmla="*/ 1405350 h 3969766"/>
              <a:gd name="connsiteX23" fmla="*/ 79249 w 6736723"/>
              <a:gd name="connsiteY23" fmla="*/ 1629940 h 3969766"/>
              <a:gd name="connsiteX24" fmla="*/ 63207 w 6736723"/>
              <a:gd name="connsiteY24" fmla="*/ 1934740 h 3969766"/>
              <a:gd name="connsiteX25" fmla="*/ 111333 w 6736723"/>
              <a:gd name="connsiteY25" fmla="*/ 2672677 h 3969766"/>
              <a:gd name="connsiteX26" fmla="*/ 127375 w 6736723"/>
              <a:gd name="connsiteY26" fmla="*/ 2784972 h 3969766"/>
              <a:gd name="connsiteX27" fmla="*/ 159459 w 6736723"/>
              <a:gd name="connsiteY27" fmla="*/ 2833098 h 3969766"/>
              <a:gd name="connsiteX28" fmla="*/ 223628 w 6736723"/>
              <a:gd name="connsiteY28" fmla="*/ 3105814 h 3969766"/>
              <a:gd name="connsiteX29" fmla="*/ 239670 w 6736723"/>
              <a:gd name="connsiteY29" fmla="*/ 3218108 h 3969766"/>
              <a:gd name="connsiteX30" fmla="*/ 287796 w 6736723"/>
              <a:gd name="connsiteY30" fmla="*/ 3250193 h 3969766"/>
              <a:gd name="connsiteX31" fmla="*/ 319881 w 6736723"/>
              <a:gd name="connsiteY31" fmla="*/ 3314361 h 3969766"/>
              <a:gd name="connsiteX32" fmla="*/ 368007 w 6736723"/>
              <a:gd name="connsiteY32" fmla="*/ 3362487 h 3969766"/>
              <a:gd name="connsiteX33" fmla="*/ 496344 w 6736723"/>
              <a:gd name="connsiteY33" fmla="*/ 3490824 h 3969766"/>
              <a:gd name="connsiteX34" fmla="*/ 528428 w 6736723"/>
              <a:gd name="connsiteY34" fmla="*/ 3538950 h 3969766"/>
              <a:gd name="connsiteX35" fmla="*/ 624681 w 6736723"/>
              <a:gd name="connsiteY35" fmla="*/ 3603119 h 3969766"/>
              <a:gd name="connsiteX36" fmla="*/ 736975 w 6736723"/>
              <a:gd name="connsiteY36" fmla="*/ 3683329 h 3969766"/>
              <a:gd name="connsiteX37" fmla="*/ 961565 w 6736723"/>
              <a:gd name="connsiteY37" fmla="*/ 3795624 h 3969766"/>
              <a:gd name="connsiteX38" fmla="*/ 1057817 w 6736723"/>
              <a:gd name="connsiteY38" fmla="*/ 3827708 h 3969766"/>
              <a:gd name="connsiteX39" fmla="*/ 1667417 w 6736723"/>
              <a:gd name="connsiteY39" fmla="*/ 3923961 h 3969766"/>
              <a:gd name="connsiteX40" fmla="*/ 1940133 w 6736723"/>
              <a:gd name="connsiteY40" fmla="*/ 3940003 h 3969766"/>
              <a:gd name="connsiteX41" fmla="*/ 2325144 w 6736723"/>
              <a:gd name="connsiteY41" fmla="*/ 3940003 h 3969766"/>
              <a:gd name="connsiteX42" fmla="*/ 2694112 w 6736723"/>
              <a:gd name="connsiteY42" fmla="*/ 3923961 h 3969766"/>
              <a:gd name="connsiteX43" fmla="*/ 3929354 w 6736723"/>
              <a:gd name="connsiteY43" fmla="*/ 3907919 h 3969766"/>
              <a:gd name="connsiteX44" fmla="*/ 4218112 w 6736723"/>
              <a:gd name="connsiteY44" fmla="*/ 3875835 h 3969766"/>
              <a:gd name="connsiteX45" fmla="*/ 4442702 w 6736723"/>
              <a:gd name="connsiteY45" fmla="*/ 3843750 h 3969766"/>
              <a:gd name="connsiteX46" fmla="*/ 4506870 w 6736723"/>
              <a:gd name="connsiteY46" fmla="*/ 3827708 h 3969766"/>
              <a:gd name="connsiteX47" fmla="*/ 4554996 w 6736723"/>
              <a:gd name="connsiteY47" fmla="*/ 3811666 h 3969766"/>
              <a:gd name="connsiteX48" fmla="*/ 4859796 w 6736723"/>
              <a:gd name="connsiteY48" fmla="*/ 3779582 h 3969766"/>
              <a:gd name="connsiteX49" fmla="*/ 5004175 w 6736723"/>
              <a:gd name="connsiteY49" fmla="*/ 3731456 h 3969766"/>
              <a:gd name="connsiteX50" fmla="*/ 5100428 w 6736723"/>
              <a:gd name="connsiteY50" fmla="*/ 3699372 h 3969766"/>
              <a:gd name="connsiteX51" fmla="*/ 5180638 w 6736723"/>
              <a:gd name="connsiteY51" fmla="*/ 3667287 h 3969766"/>
              <a:gd name="connsiteX52" fmla="*/ 5421270 w 6736723"/>
              <a:gd name="connsiteY52" fmla="*/ 3635203 h 3969766"/>
              <a:gd name="connsiteX53" fmla="*/ 5517523 w 6736723"/>
              <a:gd name="connsiteY53" fmla="*/ 3603119 h 3969766"/>
              <a:gd name="connsiteX54" fmla="*/ 5693986 w 6736723"/>
              <a:gd name="connsiteY54" fmla="*/ 3554993 h 3969766"/>
              <a:gd name="connsiteX55" fmla="*/ 5742112 w 6736723"/>
              <a:gd name="connsiteY55" fmla="*/ 3538950 h 3969766"/>
              <a:gd name="connsiteX56" fmla="*/ 5790238 w 6736723"/>
              <a:gd name="connsiteY56" fmla="*/ 3522908 h 3969766"/>
              <a:gd name="connsiteX57" fmla="*/ 5902533 w 6736723"/>
              <a:gd name="connsiteY57" fmla="*/ 3458740 h 3969766"/>
              <a:gd name="connsiteX58" fmla="*/ 5998786 w 6736723"/>
              <a:gd name="connsiteY58" fmla="*/ 3394572 h 3969766"/>
              <a:gd name="connsiteX59" fmla="*/ 6111081 w 6736723"/>
              <a:gd name="connsiteY59" fmla="*/ 3266235 h 3969766"/>
              <a:gd name="connsiteX60" fmla="*/ 6143165 w 6736723"/>
              <a:gd name="connsiteY60" fmla="*/ 3234150 h 3969766"/>
              <a:gd name="connsiteX61" fmla="*/ 6191291 w 6736723"/>
              <a:gd name="connsiteY61" fmla="*/ 3202066 h 3969766"/>
              <a:gd name="connsiteX62" fmla="*/ 6239417 w 6736723"/>
              <a:gd name="connsiteY62" fmla="*/ 3137898 h 3969766"/>
              <a:gd name="connsiteX63" fmla="*/ 6351712 w 6736723"/>
              <a:gd name="connsiteY63" fmla="*/ 3041645 h 3969766"/>
              <a:gd name="connsiteX64" fmla="*/ 6383796 w 6736723"/>
              <a:gd name="connsiteY64" fmla="*/ 2993519 h 3969766"/>
              <a:gd name="connsiteX65" fmla="*/ 6480049 w 6736723"/>
              <a:gd name="connsiteY65" fmla="*/ 2881224 h 3969766"/>
              <a:gd name="connsiteX66" fmla="*/ 6512133 w 6736723"/>
              <a:gd name="connsiteY66" fmla="*/ 2784972 h 3969766"/>
              <a:gd name="connsiteX67" fmla="*/ 6544217 w 6736723"/>
              <a:gd name="connsiteY67" fmla="*/ 2736845 h 3969766"/>
              <a:gd name="connsiteX68" fmla="*/ 6592344 w 6736723"/>
              <a:gd name="connsiteY68" fmla="*/ 2592466 h 3969766"/>
              <a:gd name="connsiteX69" fmla="*/ 6608386 w 6736723"/>
              <a:gd name="connsiteY69" fmla="*/ 2544340 h 3969766"/>
              <a:gd name="connsiteX70" fmla="*/ 6640470 w 6736723"/>
              <a:gd name="connsiteY70" fmla="*/ 2496214 h 3969766"/>
              <a:gd name="connsiteX71" fmla="*/ 6656512 w 6736723"/>
              <a:gd name="connsiteY71" fmla="*/ 2399961 h 3969766"/>
              <a:gd name="connsiteX72" fmla="*/ 6672554 w 6736723"/>
              <a:gd name="connsiteY72" fmla="*/ 2335793 h 3969766"/>
              <a:gd name="connsiteX73" fmla="*/ 6688596 w 6736723"/>
              <a:gd name="connsiteY73" fmla="*/ 2239540 h 3969766"/>
              <a:gd name="connsiteX74" fmla="*/ 6720681 w 6736723"/>
              <a:gd name="connsiteY74" fmla="*/ 2095161 h 3969766"/>
              <a:gd name="connsiteX75" fmla="*/ 6736723 w 6736723"/>
              <a:gd name="connsiteY75" fmla="*/ 1950782 h 3969766"/>
              <a:gd name="connsiteX76" fmla="*/ 6720681 w 6736723"/>
              <a:gd name="connsiteY76" fmla="*/ 1244929 h 3969766"/>
              <a:gd name="connsiteX77" fmla="*/ 6688596 w 6736723"/>
              <a:gd name="connsiteY77" fmla="*/ 940129 h 3969766"/>
              <a:gd name="connsiteX78" fmla="*/ 6656512 w 6736723"/>
              <a:gd name="connsiteY78" fmla="*/ 699498 h 3969766"/>
              <a:gd name="connsiteX79" fmla="*/ 6624428 w 6736723"/>
              <a:gd name="connsiteY79" fmla="*/ 603245 h 3969766"/>
              <a:gd name="connsiteX80" fmla="*/ 6576302 w 6736723"/>
              <a:gd name="connsiteY80" fmla="*/ 571161 h 3969766"/>
              <a:gd name="connsiteX81" fmla="*/ 6512133 w 6736723"/>
              <a:gd name="connsiteY81" fmla="*/ 490950 h 3969766"/>
              <a:gd name="connsiteX82" fmla="*/ 6447965 w 6736723"/>
              <a:gd name="connsiteY82" fmla="*/ 394698 h 3969766"/>
              <a:gd name="connsiteX83" fmla="*/ 6367754 w 6736723"/>
              <a:gd name="connsiteY83" fmla="*/ 314487 h 3969766"/>
              <a:gd name="connsiteX84" fmla="*/ 6255459 w 6736723"/>
              <a:gd name="connsiteY84" fmla="*/ 234277 h 3969766"/>
              <a:gd name="connsiteX85" fmla="*/ 6207333 w 6736723"/>
              <a:gd name="connsiteY85" fmla="*/ 186150 h 3969766"/>
              <a:gd name="connsiteX86" fmla="*/ 6095038 w 6736723"/>
              <a:gd name="connsiteY86" fmla="*/ 154066 h 3969766"/>
              <a:gd name="connsiteX87" fmla="*/ 5950659 w 6736723"/>
              <a:gd name="connsiteY87" fmla="*/ 121982 h 3969766"/>
              <a:gd name="connsiteX88" fmla="*/ 5854407 w 6736723"/>
              <a:gd name="connsiteY88" fmla="*/ 89898 h 3969766"/>
              <a:gd name="connsiteX89" fmla="*/ 5806281 w 6736723"/>
              <a:gd name="connsiteY89" fmla="*/ 73856 h 3969766"/>
              <a:gd name="connsiteX90" fmla="*/ 5742112 w 6736723"/>
              <a:gd name="connsiteY90" fmla="*/ 57814 h 3969766"/>
              <a:gd name="connsiteX91" fmla="*/ 4073733 w 6736723"/>
              <a:gd name="connsiteY91" fmla="*/ 41772 h 3969766"/>
              <a:gd name="connsiteX92" fmla="*/ 3913312 w 6736723"/>
              <a:gd name="connsiteY92" fmla="*/ 57814 h 3969766"/>
              <a:gd name="connsiteX93" fmla="*/ 1956175 w 6736723"/>
              <a:gd name="connsiteY93" fmla="*/ 73856 h 3969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736723" h="3969766">
                <a:moveTo>
                  <a:pt x="4137902" y="89898"/>
                </a:moveTo>
                <a:lnTo>
                  <a:pt x="4137902" y="89898"/>
                </a:lnTo>
                <a:cubicBezTo>
                  <a:pt x="3328812" y="0"/>
                  <a:pt x="3821612" y="48997"/>
                  <a:pt x="1940133" y="89898"/>
                </a:cubicBezTo>
                <a:cubicBezTo>
                  <a:pt x="1885613" y="91083"/>
                  <a:pt x="1833415" y="112505"/>
                  <a:pt x="1779712" y="121982"/>
                </a:cubicBezTo>
                <a:cubicBezTo>
                  <a:pt x="1742476" y="128553"/>
                  <a:pt x="1704619" y="131260"/>
                  <a:pt x="1667417" y="138024"/>
                </a:cubicBezTo>
                <a:cubicBezTo>
                  <a:pt x="1449095" y="177719"/>
                  <a:pt x="1860552" y="125477"/>
                  <a:pt x="1458870" y="170108"/>
                </a:cubicBezTo>
                <a:cubicBezTo>
                  <a:pt x="1421438" y="180803"/>
                  <a:pt x="1384470" y="193277"/>
                  <a:pt x="1346575" y="202193"/>
                </a:cubicBezTo>
                <a:cubicBezTo>
                  <a:pt x="1293492" y="214683"/>
                  <a:pt x="1238588" y="219296"/>
                  <a:pt x="1186154" y="234277"/>
                </a:cubicBezTo>
                <a:cubicBezTo>
                  <a:pt x="1148722" y="244972"/>
                  <a:pt x="1111626" y="256919"/>
                  <a:pt x="1073859" y="266361"/>
                </a:cubicBezTo>
                <a:cubicBezTo>
                  <a:pt x="994273" y="286257"/>
                  <a:pt x="931728" y="287001"/>
                  <a:pt x="849270" y="314487"/>
                </a:cubicBezTo>
                <a:cubicBezTo>
                  <a:pt x="784467" y="336088"/>
                  <a:pt x="646186" y="390600"/>
                  <a:pt x="576554" y="442824"/>
                </a:cubicBezTo>
                <a:cubicBezTo>
                  <a:pt x="558404" y="456436"/>
                  <a:pt x="544470" y="474908"/>
                  <a:pt x="528428" y="490950"/>
                </a:cubicBezTo>
                <a:cubicBezTo>
                  <a:pt x="482241" y="629514"/>
                  <a:pt x="559005" y="444332"/>
                  <a:pt x="448217" y="555119"/>
                </a:cubicBezTo>
                <a:cubicBezTo>
                  <a:pt x="337427" y="665907"/>
                  <a:pt x="522614" y="589141"/>
                  <a:pt x="384049" y="635329"/>
                </a:cubicBezTo>
                <a:cubicBezTo>
                  <a:pt x="368007" y="662066"/>
                  <a:pt x="346702" y="686282"/>
                  <a:pt x="335923" y="715540"/>
                </a:cubicBezTo>
                <a:cubicBezTo>
                  <a:pt x="309007" y="788598"/>
                  <a:pt x="293144" y="865266"/>
                  <a:pt x="271754" y="940129"/>
                </a:cubicBezTo>
                <a:cubicBezTo>
                  <a:pt x="261059" y="977561"/>
                  <a:pt x="261264" y="1020033"/>
                  <a:pt x="239670" y="1052424"/>
                </a:cubicBezTo>
                <a:lnTo>
                  <a:pt x="207586" y="1100550"/>
                </a:lnTo>
                <a:cubicBezTo>
                  <a:pt x="202239" y="1121940"/>
                  <a:pt x="200229" y="1144454"/>
                  <a:pt x="191544" y="1164719"/>
                </a:cubicBezTo>
                <a:cubicBezTo>
                  <a:pt x="183949" y="1182440"/>
                  <a:pt x="166229" y="1194792"/>
                  <a:pt x="159459" y="1212845"/>
                </a:cubicBezTo>
                <a:cubicBezTo>
                  <a:pt x="149885" y="1238375"/>
                  <a:pt x="150030" y="1266604"/>
                  <a:pt x="143417" y="1293056"/>
                </a:cubicBezTo>
                <a:cubicBezTo>
                  <a:pt x="139316" y="1309461"/>
                  <a:pt x="132020" y="1324923"/>
                  <a:pt x="127375" y="1341182"/>
                </a:cubicBezTo>
                <a:cubicBezTo>
                  <a:pt x="121318" y="1362381"/>
                  <a:pt x="116116" y="1383827"/>
                  <a:pt x="111333" y="1405350"/>
                </a:cubicBezTo>
                <a:cubicBezTo>
                  <a:pt x="88632" y="1507503"/>
                  <a:pt x="93263" y="1503818"/>
                  <a:pt x="79249" y="1629940"/>
                </a:cubicBezTo>
                <a:cubicBezTo>
                  <a:pt x="73902" y="1731540"/>
                  <a:pt x="63207" y="1832999"/>
                  <a:pt x="63207" y="1934740"/>
                </a:cubicBezTo>
                <a:cubicBezTo>
                  <a:pt x="63207" y="2579393"/>
                  <a:pt x="0" y="2394341"/>
                  <a:pt x="111333" y="2672677"/>
                </a:cubicBezTo>
                <a:cubicBezTo>
                  <a:pt x="116680" y="2710109"/>
                  <a:pt x="116510" y="2748755"/>
                  <a:pt x="127375" y="2784972"/>
                </a:cubicBezTo>
                <a:cubicBezTo>
                  <a:pt x="132915" y="2803439"/>
                  <a:pt x="154783" y="2814394"/>
                  <a:pt x="159459" y="2833098"/>
                </a:cubicBezTo>
                <a:cubicBezTo>
                  <a:pt x="239832" y="3154585"/>
                  <a:pt x="144908" y="2948372"/>
                  <a:pt x="223628" y="3105814"/>
                </a:cubicBezTo>
                <a:cubicBezTo>
                  <a:pt x="228975" y="3143245"/>
                  <a:pt x="224313" y="3183556"/>
                  <a:pt x="239670" y="3218108"/>
                </a:cubicBezTo>
                <a:cubicBezTo>
                  <a:pt x="247500" y="3235727"/>
                  <a:pt x="275453" y="3235381"/>
                  <a:pt x="287796" y="3250193"/>
                </a:cubicBezTo>
                <a:cubicBezTo>
                  <a:pt x="303105" y="3268564"/>
                  <a:pt x="305981" y="3294901"/>
                  <a:pt x="319881" y="3314361"/>
                </a:cubicBezTo>
                <a:cubicBezTo>
                  <a:pt x="333068" y="3332822"/>
                  <a:pt x="351965" y="3346445"/>
                  <a:pt x="368007" y="3362487"/>
                </a:cubicBezTo>
                <a:cubicBezTo>
                  <a:pt x="430675" y="3487824"/>
                  <a:pt x="358684" y="3370373"/>
                  <a:pt x="496344" y="3490824"/>
                </a:cubicBezTo>
                <a:cubicBezTo>
                  <a:pt x="510854" y="3503520"/>
                  <a:pt x="513918" y="3526254"/>
                  <a:pt x="528428" y="3538950"/>
                </a:cubicBezTo>
                <a:cubicBezTo>
                  <a:pt x="557448" y="3564342"/>
                  <a:pt x="597415" y="3575853"/>
                  <a:pt x="624681" y="3603119"/>
                </a:cubicBezTo>
                <a:cubicBezTo>
                  <a:pt x="700806" y="3679244"/>
                  <a:pt x="660152" y="3657721"/>
                  <a:pt x="736975" y="3683329"/>
                </a:cubicBezTo>
                <a:cubicBezTo>
                  <a:pt x="812599" y="3758955"/>
                  <a:pt x="780904" y="3735404"/>
                  <a:pt x="961565" y="3795624"/>
                </a:cubicBezTo>
                <a:cubicBezTo>
                  <a:pt x="993649" y="3806319"/>
                  <a:pt x="1024654" y="3821075"/>
                  <a:pt x="1057817" y="3827708"/>
                </a:cubicBezTo>
                <a:cubicBezTo>
                  <a:pt x="1329735" y="3882092"/>
                  <a:pt x="1354313" y="3892651"/>
                  <a:pt x="1667417" y="3923961"/>
                </a:cubicBezTo>
                <a:cubicBezTo>
                  <a:pt x="1758028" y="3933022"/>
                  <a:pt x="1849228" y="3934656"/>
                  <a:pt x="1940133" y="3940003"/>
                </a:cubicBezTo>
                <a:cubicBezTo>
                  <a:pt x="2148473" y="3969766"/>
                  <a:pt x="2000477" y="3956236"/>
                  <a:pt x="2325144" y="3940003"/>
                </a:cubicBezTo>
                <a:cubicBezTo>
                  <a:pt x="2448096" y="3933855"/>
                  <a:pt x="2571031" y="3926423"/>
                  <a:pt x="2694112" y="3923961"/>
                </a:cubicBezTo>
                <a:lnTo>
                  <a:pt x="3929354" y="3907919"/>
                </a:lnTo>
                <a:cubicBezTo>
                  <a:pt x="4362630" y="3874590"/>
                  <a:pt x="3992281" y="3911493"/>
                  <a:pt x="4218112" y="3875835"/>
                </a:cubicBezTo>
                <a:cubicBezTo>
                  <a:pt x="4292810" y="3864040"/>
                  <a:pt x="4369337" y="3862091"/>
                  <a:pt x="4442702" y="3843750"/>
                </a:cubicBezTo>
                <a:cubicBezTo>
                  <a:pt x="4464091" y="3838403"/>
                  <a:pt x="4485671" y="3833765"/>
                  <a:pt x="4506870" y="3827708"/>
                </a:cubicBezTo>
                <a:cubicBezTo>
                  <a:pt x="4523129" y="3823063"/>
                  <a:pt x="4538415" y="3814982"/>
                  <a:pt x="4554996" y="3811666"/>
                </a:cubicBezTo>
                <a:cubicBezTo>
                  <a:pt x="4644811" y="3793703"/>
                  <a:pt x="4776443" y="3786528"/>
                  <a:pt x="4859796" y="3779582"/>
                </a:cubicBezTo>
                <a:lnTo>
                  <a:pt x="5004175" y="3731456"/>
                </a:lnTo>
                <a:lnTo>
                  <a:pt x="5100428" y="3699372"/>
                </a:lnTo>
                <a:cubicBezTo>
                  <a:pt x="5127165" y="3688677"/>
                  <a:pt x="5152701" y="3674271"/>
                  <a:pt x="5180638" y="3667287"/>
                </a:cubicBezTo>
                <a:cubicBezTo>
                  <a:pt x="5202776" y="3661752"/>
                  <a:pt x="5406869" y="3637003"/>
                  <a:pt x="5421270" y="3635203"/>
                </a:cubicBezTo>
                <a:cubicBezTo>
                  <a:pt x="5453354" y="3624508"/>
                  <a:pt x="5484360" y="3609752"/>
                  <a:pt x="5517523" y="3603119"/>
                </a:cubicBezTo>
                <a:cubicBezTo>
                  <a:pt x="5630890" y="3580446"/>
                  <a:pt x="5571873" y="3595698"/>
                  <a:pt x="5693986" y="3554993"/>
                </a:cubicBezTo>
                <a:lnTo>
                  <a:pt x="5742112" y="3538950"/>
                </a:lnTo>
                <a:cubicBezTo>
                  <a:pt x="5758154" y="3533603"/>
                  <a:pt x="5775113" y="3530470"/>
                  <a:pt x="5790238" y="3522908"/>
                </a:cubicBezTo>
                <a:cubicBezTo>
                  <a:pt x="5829466" y="3503295"/>
                  <a:pt x="5868520" y="3487084"/>
                  <a:pt x="5902533" y="3458740"/>
                </a:cubicBezTo>
                <a:cubicBezTo>
                  <a:pt x="5982644" y="3391981"/>
                  <a:pt x="5914208" y="3422764"/>
                  <a:pt x="5998786" y="3394572"/>
                </a:cubicBezTo>
                <a:cubicBezTo>
                  <a:pt x="6051845" y="3314982"/>
                  <a:pt x="6017234" y="3360082"/>
                  <a:pt x="6111081" y="3266235"/>
                </a:cubicBezTo>
                <a:cubicBezTo>
                  <a:pt x="6121776" y="3255540"/>
                  <a:pt x="6130580" y="3242540"/>
                  <a:pt x="6143165" y="3234150"/>
                </a:cubicBezTo>
                <a:cubicBezTo>
                  <a:pt x="6159207" y="3223455"/>
                  <a:pt x="6177658" y="3215699"/>
                  <a:pt x="6191291" y="3202066"/>
                </a:cubicBezTo>
                <a:cubicBezTo>
                  <a:pt x="6210197" y="3183160"/>
                  <a:pt x="6221811" y="3158019"/>
                  <a:pt x="6239417" y="3137898"/>
                </a:cubicBezTo>
                <a:cubicBezTo>
                  <a:pt x="6293879" y="3075656"/>
                  <a:pt x="6293293" y="3080591"/>
                  <a:pt x="6351712" y="3041645"/>
                </a:cubicBezTo>
                <a:cubicBezTo>
                  <a:pt x="6362407" y="3025603"/>
                  <a:pt x="6371249" y="3008158"/>
                  <a:pt x="6383796" y="2993519"/>
                </a:cubicBezTo>
                <a:cubicBezTo>
                  <a:pt x="6420492" y="2950707"/>
                  <a:pt x="6457385" y="2932218"/>
                  <a:pt x="6480049" y="2881224"/>
                </a:cubicBezTo>
                <a:cubicBezTo>
                  <a:pt x="6493784" y="2850319"/>
                  <a:pt x="6493374" y="2813112"/>
                  <a:pt x="6512133" y="2784972"/>
                </a:cubicBezTo>
                <a:cubicBezTo>
                  <a:pt x="6522828" y="2768930"/>
                  <a:pt x="6536386" y="2754464"/>
                  <a:pt x="6544217" y="2736845"/>
                </a:cubicBezTo>
                <a:cubicBezTo>
                  <a:pt x="6544225" y="2736826"/>
                  <a:pt x="6584320" y="2616539"/>
                  <a:pt x="6592344" y="2592466"/>
                </a:cubicBezTo>
                <a:cubicBezTo>
                  <a:pt x="6597691" y="2576424"/>
                  <a:pt x="6599006" y="2558410"/>
                  <a:pt x="6608386" y="2544340"/>
                </a:cubicBezTo>
                <a:lnTo>
                  <a:pt x="6640470" y="2496214"/>
                </a:lnTo>
                <a:cubicBezTo>
                  <a:pt x="6645817" y="2464130"/>
                  <a:pt x="6650133" y="2431856"/>
                  <a:pt x="6656512" y="2399961"/>
                </a:cubicBezTo>
                <a:cubicBezTo>
                  <a:pt x="6660836" y="2378342"/>
                  <a:pt x="6668230" y="2357412"/>
                  <a:pt x="6672554" y="2335793"/>
                </a:cubicBezTo>
                <a:cubicBezTo>
                  <a:pt x="6678933" y="2303898"/>
                  <a:pt x="6682217" y="2271435"/>
                  <a:pt x="6688596" y="2239540"/>
                </a:cubicBezTo>
                <a:cubicBezTo>
                  <a:pt x="6706109" y="2151974"/>
                  <a:pt x="6706673" y="2193213"/>
                  <a:pt x="6720681" y="2095161"/>
                </a:cubicBezTo>
                <a:cubicBezTo>
                  <a:pt x="6727529" y="2047225"/>
                  <a:pt x="6731376" y="1998908"/>
                  <a:pt x="6736723" y="1950782"/>
                </a:cubicBezTo>
                <a:cubicBezTo>
                  <a:pt x="6731376" y="1715498"/>
                  <a:pt x="6728654" y="1480139"/>
                  <a:pt x="6720681" y="1244929"/>
                </a:cubicBezTo>
                <a:cubicBezTo>
                  <a:pt x="6713128" y="1022127"/>
                  <a:pt x="6721404" y="1071363"/>
                  <a:pt x="6688596" y="940129"/>
                </a:cubicBezTo>
                <a:cubicBezTo>
                  <a:pt x="6677632" y="819520"/>
                  <a:pt x="6684239" y="791920"/>
                  <a:pt x="6656512" y="699498"/>
                </a:cubicBezTo>
                <a:cubicBezTo>
                  <a:pt x="6646794" y="667104"/>
                  <a:pt x="6652568" y="622005"/>
                  <a:pt x="6624428" y="603245"/>
                </a:cubicBezTo>
                <a:lnTo>
                  <a:pt x="6576302" y="571161"/>
                </a:lnTo>
                <a:cubicBezTo>
                  <a:pt x="6540174" y="462783"/>
                  <a:pt x="6590278" y="580259"/>
                  <a:pt x="6512133" y="490950"/>
                </a:cubicBezTo>
                <a:cubicBezTo>
                  <a:pt x="6486741" y="461930"/>
                  <a:pt x="6475231" y="421964"/>
                  <a:pt x="6447965" y="394698"/>
                </a:cubicBezTo>
                <a:cubicBezTo>
                  <a:pt x="6421228" y="367961"/>
                  <a:pt x="6399215" y="335461"/>
                  <a:pt x="6367754" y="314487"/>
                </a:cubicBezTo>
                <a:cubicBezTo>
                  <a:pt x="6329670" y="289098"/>
                  <a:pt x="6290276" y="264120"/>
                  <a:pt x="6255459" y="234277"/>
                </a:cubicBezTo>
                <a:cubicBezTo>
                  <a:pt x="6238234" y="219512"/>
                  <a:pt x="6226210" y="198735"/>
                  <a:pt x="6207333" y="186150"/>
                </a:cubicBezTo>
                <a:cubicBezTo>
                  <a:pt x="6192909" y="176534"/>
                  <a:pt x="6104397" y="156740"/>
                  <a:pt x="6095038" y="154066"/>
                </a:cubicBezTo>
                <a:cubicBezTo>
                  <a:pt x="5984459" y="122472"/>
                  <a:pt x="6124367" y="150933"/>
                  <a:pt x="5950659" y="121982"/>
                </a:cubicBezTo>
                <a:lnTo>
                  <a:pt x="5854407" y="89898"/>
                </a:lnTo>
                <a:cubicBezTo>
                  <a:pt x="5838365" y="84551"/>
                  <a:pt x="5822686" y="77957"/>
                  <a:pt x="5806281" y="73856"/>
                </a:cubicBezTo>
                <a:cubicBezTo>
                  <a:pt x="5784891" y="68509"/>
                  <a:pt x="5764156" y="58222"/>
                  <a:pt x="5742112" y="57814"/>
                </a:cubicBezTo>
                <a:lnTo>
                  <a:pt x="4073733" y="41772"/>
                </a:lnTo>
                <a:cubicBezTo>
                  <a:pt x="3956382" y="61330"/>
                  <a:pt x="4010008" y="57814"/>
                  <a:pt x="3913312" y="57814"/>
                </a:cubicBezTo>
                <a:lnTo>
                  <a:pt x="1956175" y="73856"/>
                </a:lnTo>
              </a:path>
            </a:pathLst>
          </a:custGeom>
          <a:solidFill>
            <a:srgbClr val="99FF66"/>
          </a:solidFill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</a:t>
            </a:r>
            <a:endParaRPr lang="es-ES" dirty="0"/>
          </a:p>
        </p:txBody>
      </p:sp>
      <p:cxnSp>
        <p:nvCxnSpPr>
          <p:cNvPr id="7" name="6 Conector recto"/>
          <p:cNvCxnSpPr/>
          <p:nvPr/>
        </p:nvCxnSpPr>
        <p:spPr>
          <a:xfrm rot="5400000" flipH="1" flipV="1">
            <a:off x="3995936" y="148478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5400000" flipH="1" flipV="1">
            <a:off x="4860032" y="148478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rot="5400000" flipH="1" flipV="1">
            <a:off x="3563888" y="148478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rot="5400000" flipH="1" flipV="1">
            <a:off x="5292080" y="148478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inta perforada"/>
          <p:cNvSpPr/>
          <p:nvPr/>
        </p:nvSpPr>
        <p:spPr>
          <a:xfrm>
            <a:off x="3995936" y="1052736"/>
            <a:ext cx="288032" cy="2160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inta perforada"/>
          <p:cNvSpPr/>
          <p:nvPr/>
        </p:nvSpPr>
        <p:spPr>
          <a:xfrm>
            <a:off x="4427984" y="1052736"/>
            <a:ext cx="288032" cy="2160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inta perforada"/>
          <p:cNvSpPr/>
          <p:nvPr/>
        </p:nvSpPr>
        <p:spPr>
          <a:xfrm>
            <a:off x="5292080" y="1052736"/>
            <a:ext cx="288032" cy="2160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inta perforada"/>
          <p:cNvSpPr/>
          <p:nvPr/>
        </p:nvSpPr>
        <p:spPr>
          <a:xfrm>
            <a:off x="5724128" y="1052736"/>
            <a:ext cx="288032" cy="2160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inta perforada"/>
          <p:cNvSpPr/>
          <p:nvPr/>
        </p:nvSpPr>
        <p:spPr>
          <a:xfrm>
            <a:off x="4860032" y="1052736"/>
            <a:ext cx="288032" cy="2160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7" name="16 Conector recto"/>
          <p:cNvCxnSpPr/>
          <p:nvPr/>
        </p:nvCxnSpPr>
        <p:spPr>
          <a:xfrm rot="5400000" flipH="1" flipV="1">
            <a:off x="4427984" y="148478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4283968" y="2276872"/>
            <a:ext cx="129614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rgbClr val="FF0000"/>
                </a:solidFill>
              </a:rPr>
              <a:t>MESA PRESIDENCIAL</a:t>
            </a:r>
            <a:endParaRPr lang="es-ES" sz="1050" dirty="0">
              <a:solidFill>
                <a:srgbClr val="FF0000"/>
              </a:solidFill>
            </a:endParaRPr>
          </a:p>
        </p:txBody>
      </p:sp>
      <p:sp>
        <p:nvSpPr>
          <p:cNvPr id="19" name="18 Llamada rectangular"/>
          <p:cNvSpPr/>
          <p:nvPr/>
        </p:nvSpPr>
        <p:spPr>
          <a:xfrm>
            <a:off x="6516216" y="476672"/>
            <a:ext cx="1728192" cy="864096"/>
          </a:xfrm>
          <a:prstGeom prst="wedgeRectCallout">
            <a:avLst>
              <a:gd name="adj1" fmla="val -94293"/>
              <a:gd name="adj2" fmla="val 773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6544318" y="476672"/>
            <a:ext cx="15985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/>
              <a:t>BANDERRAS PRINCIPALES :</a:t>
            </a:r>
          </a:p>
          <a:p>
            <a:pPr>
              <a:buFontTx/>
              <a:buChar char="-"/>
            </a:pPr>
            <a:r>
              <a:rPr lang="es-ES" sz="800" dirty="0" smtClean="0"/>
              <a:t>ESPAÑA (CENTRO)</a:t>
            </a:r>
          </a:p>
          <a:p>
            <a:pPr>
              <a:buFontTx/>
              <a:buChar char="-"/>
            </a:pPr>
            <a:r>
              <a:rPr lang="es-ES" sz="800" dirty="0" smtClean="0"/>
              <a:t>- CC.AA  (ANADLUVIA A LA DCHA)</a:t>
            </a:r>
          </a:p>
          <a:p>
            <a:pPr>
              <a:buFontTx/>
              <a:buChar char="-"/>
            </a:pPr>
            <a:r>
              <a:rPr lang="es-ES" sz="800" dirty="0" smtClean="0"/>
              <a:t>- RFEG A LA IZDA)</a:t>
            </a:r>
          </a:p>
          <a:p>
            <a:pPr>
              <a:buFontTx/>
              <a:buChar char="-"/>
            </a:pPr>
            <a:r>
              <a:rPr lang="es-ES" sz="800" dirty="0" smtClean="0"/>
              <a:t>- FF.TT  (EXTREMA IDA)</a:t>
            </a:r>
          </a:p>
          <a:p>
            <a:pPr>
              <a:buFontTx/>
              <a:buChar char="-"/>
            </a:pPr>
            <a:r>
              <a:rPr lang="es-ES" sz="800" dirty="0" smtClean="0"/>
              <a:t>- CLUB (EXTREMA DCHA</a:t>
            </a:r>
          </a:p>
          <a:p>
            <a:endParaRPr lang="es-ES" sz="800" dirty="0"/>
          </a:p>
        </p:txBody>
      </p:sp>
      <p:sp>
        <p:nvSpPr>
          <p:cNvPr id="21" name="20 Rectángulo"/>
          <p:cNvSpPr/>
          <p:nvPr/>
        </p:nvSpPr>
        <p:spPr>
          <a:xfrm>
            <a:off x="2267744" y="2420888"/>
            <a:ext cx="158417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6012160" y="2420888"/>
            <a:ext cx="1584176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Botón de acción: Sonido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4788024" y="2636912"/>
            <a:ext cx="394344" cy="360040"/>
          </a:xfrm>
          <a:prstGeom prst="actionButtonSou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"/>
          <p:cNvCxnSpPr/>
          <p:nvPr/>
        </p:nvCxnSpPr>
        <p:spPr>
          <a:xfrm rot="5400000" flipH="1" flipV="1">
            <a:off x="2051720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rot="5400000" flipH="1" flipV="1">
            <a:off x="2339752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rot="5400000" flipH="1" flipV="1">
            <a:off x="2483768" y="227687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rot="5400000" flipH="1" flipV="1">
            <a:off x="2627784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rot="5400000" flipH="1" flipV="1">
            <a:off x="2771800" y="227687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 rot="5400000" flipH="1" flipV="1">
            <a:off x="2915816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rot="5400000" flipH="1" flipV="1">
            <a:off x="3059832" y="227687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rot="5400000" flipH="1" flipV="1">
            <a:off x="6660232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rot="5400000" flipH="1" flipV="1">
            <a:off x="6516216" y="227687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rot="5400000" flipH="1" flipV="1">
            <a:off x="6372200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rot="5400000" flipH="1" flipV="1">
            <a:off x="6228184" y="227687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rot="5400000" flipH="1" flipV="1">
            <a:off x="6084168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rot="5400000" flipH="1" flipV="1">
            <a:off x="5796136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 rot="5400000" flipH="1" flipV="1">
            <a:off x="3212232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rot="5400000" flipH="1" flipV="1">
            <a:off x="3517032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 rot="5400000" flipH="1" flipV="1">
            <a:off x="6812632" y="22852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5400000" flipH="1" flipV="1">
            <a:off x="6948264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5400000" flipH="1" flipV="1">
            <a:off x="7236296" y="213285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inta perforada"/>
          <p:cNvSpPr/>
          <p:nvPr/>
        </p:nvSpPr>
        <p:spPr>
          <a:xfrm>
            <a:off x="2123728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Cinta perforada"/>
          <p:cNvSpPr/>
          <p:nvPr/>
        </p:nvSpPr>
        <p:spPr>
          <a:xfrm>
            <a:off x="2411760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inta perforada"/>
          <p:cNvSpPr/>
          <p:nvPr/>
        </p:nvSpPr>
        <p:spPr>
          <a:xfrm>
            <a:off x="2555776" y="1988840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Cinta perforada"/>
          <p:cNvSpPr/>
          <p:nvPr/>
        </p:nvSpPr>
        <p:spPr>
          <a:xfrm>
            <a:off x="2699792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Cinta perforada"/>
          <p:cNvSpPr/>
          <p:nvPr/>
        </p:nvSpPr>
        <p:spPr>
          <a:xfrm>
            <a:off x="2843808" y="1988840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Cinta perforada"/>
          <p:cNvSpPr/>
          <p:nvPr/>
        </p:nvSpPr>
        <p:spPr>
          <a:xfrm>
            <a:off x="2987824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Cinta perforada"/>
          <p:cNvSpPr/>
          <p:nvPr/>
        </p:nvSpPr>
        <p:spPr>
          <a:xfrm>
            <a:off x="3131840" y="1988840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Cinta perforada"/>
          <p:cNvSpPr/>
          <p:nvPr/>
        </p:nvSpPr>
        <p:spPr>
          <a:xfrm>
            <a:off x="3275856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Cinta perforada"/>
          <p:cNvSpPr/>
          <p:nvPr/>
        </p:nvSpPr>
        <p:spPr>
          <a:xfrm>
            <a:off x="7524328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Cinta perforada"/>
          <p:cNvSpPr/>
          <p:nvPr/>
        </p:nvSpPr>
        <p:spPr>
          <a:xfrm>
            <a:off x="3563888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inta perforada"/>
          <p:cNvSpPr/>
          <p:nvPr/>
        </p:nvSpPr>
        <p:spPr>
          <a:xfrm>
            <a:off x="2276128" y="19972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Cinta perforada"/>
          <p:cNvSpPr/>
          <p:nvPr/>
        </p:nvSpPr>
        <p:spPr>
          <a:xfrm>
            <a:off x="6804248" y="1988840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Cinta perforada"/>
          <p:cNvSpPr/>
          <p:nvPr/>
        </p:nvSpPr>
        <p:spPr>
          <a:xfrm>
            <a:off x="6948264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Cinta perforada"/>
          <p:cNvSpPr/>
          <p:nvPr/>
        </p:nvSpPr>
        <p:spPr>
          <a:xfrm>
            <a:off x="7092280" y="1988840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Cinta perforada"/>
          <p:cNvSpPr/>
          <p:nvPr/>
        </p:nvSpPr>
        <p:spPr>
          <a:xfrm>
            <a:off x="7236296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Cinta perforada"/>
          <p:cNvSpPr/>
          <p:nvPr/>
        </p:nvSpPr>
        <p:spPr>
          <a:xfrm>
            <a:off x="6084168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Cinta perforada"/>
          <p:cNvSpPr/>
          <p:nvPr/>
        </p:nvSpPr>
        <p:spPr>
          <a:xfrm>
            <a:off x="6372200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Cinta perforada"/>
          <p:cNvSpPr/>
          <p:nvPr/>
        </p:nvSpPr>
        <p:spPr>
          <a:xfrm>
            <a:off x="6516216" y="1988840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Cinta perforada"/>
          <p:cNvSpPr/>
          <p:nvPr/>
        </p:nvSpPr>
        <p:spPr>
          <a:xfrm>
            <a:off x="6660232" y="1844824"/>
            <a:ext cx="216024" cy="14401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CuadroTexto"/>
          <p:cNvSpPr txBox="1"/>
          <p:nvPr/>
        </p:nvSpPr>
        <p:spPr>
          <a:xfrm>
            <a:off x="2489428" y="2447310"/>
            <a:ext cx="11464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rgbClr val="FF0000"/>
                </a:solidFill>
              </a:rPr>
              <a:t>BANDERAS FF.TT</a:t>
            </a:r>
            <a:endParaRPr lang="es-ES" sz="1100" dirty="0">
              <a:solidFill>
                <a:srgbClr val="FF0000"/>
              </a:solidFill>
            </a:endParaRPr>
          </a:p>
        </p:txBody>
      </p:sp>
      <p:sp>
        <p:nvSpPr>
          <p:cNvPr id="68" name="67 CuadroTexto"/>
          <p:cNvSpPr txBox="1"/>
          <p:nvPr/>
        </p:nvSpPr>
        <p:spPr>
          <a:xfrm>
            <a:off x="6228184" y="2447310"/>
            <a:ext cx="11464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BANDERAS FF.TT</a:t>
            </a:r>
            <a:endParaRPr lang="es-ES" sz="1100" dirty="0"/>
          </a:p>
        </p:txBody>
      </p:sp>
      <p:cxnSp>
        <p:nvCxnSpPr>
          <p:cNvPr id="85" name="84 Conector recto de flecha"/>
          <p:cNvCxnSpPr/>
          <p:nvPr/>
        </p:nvCxnSpPr>
        <p:spPr>
          <a:xfrm>
            <a:off x="1907704" y="3212976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 de flecha"/>
          <p:cNvCxnSpPr/>
          <p:nvPr/>
        </p:nvCxnSpPr>
        <p:spPr>
          <a:xfrm>
            <a:off x="1907704" y="3429000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 de flecha"/>
          <p:cNvCxnSpPr/>
          <p:nvPr/>
        </p:nvCxnSpPr>
        <p:spPr>
          <a:xfrm>
            <a:off x="1907704" y="3645024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 de flecha"/>
          <p:cNvCxnSpPr/>
          <p:nvPr/>
        </p:nvCxnSpPr>
        <p:spPr>
          <a:xfrm>
            <a:off x="1907704" y="4941168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 de flecha"/>
          <p:cNvCxnSpPr/>
          <p:nvPr/>
        </p:nvCxnSpPr>
        <p:spPr>
          <a:xfrm>
            <a:off x="1907704" y="3861048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 de flecha"/>
          <p:cNvCxnSpPr/>
          <p:nvPr/>
        </p:nvCxnSpPr>
        <p:spPr>
          <a:xfrm>
            <a:off x="1907704" y="4077072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 de flecha"/>
          <p:cNvCxnSpPr/>
          <p:nvPr/>
        </p:nvCxnSpPr>
        <p:spPr>
          <a:xfrm>
            <a:off x="1907704" y="4293096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92 Conector recto de flecha"/>
          <p:cNvCxnSpPr/>
          <p:nvPr/>
        </p:nvCxnSpPr>
        <p:spPr>
          <a:xfrm>
            <a:off x="1907704" y="5157192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 de flecha"/>
          <p:cNvCxnSpPr/>
          <p:nvPr/>
        </p:nvCxnSpPr>
        <p:spPr>
          <a:xfrm>
            <a:off x="1907704" y="4509120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Conector recto de flecha"/>
          <p:cNvCxnSpPr/>
          <p:nvPr/>
        </p:nvCxnSpPr>
        <p:spPr>
          <a:xfrm>
            <a:off x="1907704" y="4725144"/>
            <a:ext cx="122413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 de flecha"/>
          <p:cNvCxnSpPr/>
          <p:nvPr/>
        </p:nvCxnSpPr>
        <p:spPr>
          <a:xfrm rot="10800000">
            <a:off x="6660232" y="3068960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 rot="10800000">
            <a:off x="6660232" y="3284984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/>
          <p:nvPr/>
        </p:nvCxnSpPr>
        <p:spPr>
          <a:xfrm rot="10800000">
            <a:off x="6660232" y="3501008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 de flecha"/>
          <p:cNvCxnSpPr/>
          <p:nvPr/>
        </p:nvCxnSpPr>
        <p:spPr>
          <a:xfrm rot="10800000">
            <a:off x="6660232" y="3717032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/>
          <p:nvPr/>
        </p:nvCxnSpPr>
        <p:spPr>
          <a:xfrm rot="10800000">
            <a:off x="6660232" y="3933056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 rot="10800000">
            <a:off x="6660232" y="4149080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102 Conector recto de flecha"/>
          <p:cNvCxnSpPr/>
          <p:nvPr/>
        </p:nvCxnSpPr>
        <p:spPr>
          <a:xfrm rot="10800000">
            <a:off x="6660232" y="4365104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 rot="10800000">
            <a:off x="6660232" y="4581128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 de flecha"/>
          <p:cNvCxnSpPr/>
          <p:nvPr/>
        </p:nvCxnSpPr>
        <p:spPr>
          <a:xfrm rot="10800000">
            <a:off x="6660232" y="4797152"/>
            <a:ext cx="129614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105 Rectángulo"/>
          <p:cNvSpPr/>
          <p:nvPr/>
        </p:nvSpPr>
        <p:spPr>
          <a:xfrm rot="16200000">
            <a:off x="1979712" y="3943908"/>
            <a:ext cx="9144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EQUIPOS</a:t>
            </a:r>
            <a:endParaRPr lang="es-ES" sz="1400" dirty="0"/>
          </a:p>
        </p:txBody>
      </p:sp>
      <p:sp>
        <p:nvSpPr>
          <p:cNvPr id="107" name="106 Rectángulo"/>
          <p:cNvSpPr/>
          <p:nvPr/>
        </p:nvSpPr>
        <p:spPr>
          <a:xfrm rot="5400000">
            <a:off x="7463172" y="3799892"/>
            <a:ext cx="9144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EQUIPOS</a:t>
            </a:r>
            <a:endParaRPr lang="es-ES" sz="1400" dirty="0"/>
          </a:p>
        </p:txBody>
      </p:sp>
      <p:sp>
        <p:nvSpPr>
          <p:cNvPr id="109" name="108 Flecha en U"/>
          <p:cNvSpPr/>
          <p:nvPr/>
        </p:nvSpPr>
        <p:spPr>
          <a:xfrm flipH="1">
            <a:off x="3995936" y="2996952"/>
            <a:ext cx="1016496" cy="2808312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2301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0" name="109 Flecha en U"/>
          <p:cNvSpPr/>
          <p:nvPr/>
        </p:nvSpPr>
        <p:spPr>
          <a:xfrm>
            <a:off x="4788024" y="2996952"/>
            <a:ext cx="991344" cy="2808312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23018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1" name="110 CuadroTexto"/>
          <p:cNvSpPr txBox="1"/>
          <p:nvPr/>
        </p:nvSpPr>
        <p:spPr>
          <a:xfrm rot="16200000">
            <a:off x="4442383" y="4298203"/>
            <a:ext cx="9165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DESFILE</a:t>
            </a:r>
            <a:endParaRPr lang="es-ES" dirty="0"/>
          </a:p>
        </p:txBody>
      </p:sp>
      <p:sp>
        <p:nvSpPr>
          <p:cNvPr id="112" name="111 Llamada de flecha hacia abajo"/>
          <p:cNvSpPr/>
          <p:nvPr/>
        </p:nvSpPr>
        <p:spPr>
          <a:xfrm flipV="1">
            <a:off x="4355976" y="5805264"/>
            <a:ext cx="1152128" cy="504056"/>
          </a:xfrm>
          <a:prstGeom prst="downArrow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3" name="112 CuadroTexto"/>
          <p:cNvSpPr txBox="1"/>
          <p:nvPr/>
        </p:nvSpPr>
        <p:spPr>
          <a:xfrm>
            <a:off x="4419536" y="5949280"/>
            <a:ext cx="1088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ENTRADA</a:t>
            </a:r>
            <a:endParaRPr lang="es-ES" dirty="0"/>
          </a:p>
        </p:txBody>
      </p:sp>
      <p:cxnSp>
        <p:nvCxnSpPr>
          <p:cNvPr id="108" name="107 Conector recto de flecha"/>
          <p:cNvCxnSpPr/>
          <p:nvPr/>
        </p:nvCxnSpPr>
        <p:spPr>
          <a:xfrm rot="5400000" flipH="1" flipV="1">
            <a:off x="4787230" y="5516438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113 Conector recto de flecha"/>
          <p:cNvCxnSpPr/>
          <p:nvPr/>
        </p:nvCxnSpPr>
        <p:spPr>
          <a:xfrm rot="5400000" flipH="1" flipV="1">
            <a:off x="4788818" y="3788246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114 CuadroTexto"/>
          <p:cNvSpPr txBox="1"/>
          <p:nvPr/>
        </p:nvSpPr>
        <p:spPr>
          <a:xfrm>
            <a:off x="3203848" y="299695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A</a:t>
            </a:r>
            <a:endParaRPr lang="es-ES" sz="1400" dirty="0"/>
          </a:p>
        </p:txBody>
      </p:sp>
      <p:sp>
        <p:nvSpPr>
          <p:cNvPr id="116" name="115 CuadroTexto"/>
          <p:cNvSpPr txBox="1"/>
          <p:nvPr/>
        </p:nvSpPr>
        <p:spPr>
          <a:xfrm>
            <a:off x="3203848" y="3275692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</a:t>
            </a:r>
            <a:endParaRPr lang="es-ES" sz="1400" dirty="0"/>
          </a:p>
        </p:txBody>
      </p:sp>
      <p:sp>
        <p:nvSpPr>
          <p:cNvPr id="117" name="116 CuadroTexto"/>
          <p:cNvSpPr txBox="1"/>
          <p:nvPr/>
        </p:nvSpPr>
        <p:spPr>
          <a:xfrm>
            <a:off x="3203848" y="3501008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C</a:t>
            </a:r>
            <a:endParaRPr lang="es-ES" sz="1400" dirty="0"/>
          </a:p>
        </p:txBody>
      </p:sp>
      <p:sp>
        <p:nvSpPr>
          <p:cNvPr id="118" name="117 CuadroTexto"/>
          <p:cNvSpPr txBox="1"/>
          <p:nvPr/>
        </p:nvSpPr>
        <p:spPr>
          <a:xfrm>
            <a:off x="3203848" y="3717032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D</a:t>
            </a:r>
            <a:endParaRPr lang="es-ES" sz="1400" dirty="0"/>
          </a:p>
        </p:txBody>
      </p:sp>
      <p:sp>
        <p:nvSpPr>
          <p:cNvPr id="119" name="118 CuadroTexto"/>
          <p:cNvSpPr txBox="1"/>
          <p:nvPr/>
        </p:nvSpPr>
        <p:spPr>
          <a:xfrm>
            <a:off x="3203848" y="3933056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E</a:t>
            </a:r>
            <a:endParaRPr lang="es-ES" sz="1400" dirty="0"/>
          </a:p>
        </p:txBody>
      </p:sp>
      <p:sp>
        <p:nvSpPr>
          <p:cNvPr id="120" name="119 CuadroTexto"/>
          <p:cNvSpPr txBox="1"/>
          <p:nvPr/>
        </p:nvSpPr>
        <p:spPr>
          <a:xfrm>
            <a:off x="3203848" y="4149080"/>
            <a:ext cx="266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F</a:t>
            </a:r>
            <a:endParaRPr lang="es-ES" sz="1400" dirty="0"/>
          </a:p>
        </p:txBody>
      </p:sp>
      <p:sp>
        <p:nvSpPr>
          <p:cNvPr id="121" name="120 CuadroTexto"/>
          <p:cNvSpPr txBox="1"/>
          <p:nvPr/>
        </p:nvSpPr>
        <p:spPr>
          <a:xfrm>
            <a:off x="3193400" y="4365104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G</a:t>
            </a:r>
            <a:endParaRPr lang="es-ES" sz="1400" dirty="0"/>
          </a:p>
        </p:txBody>
      </p:sp>
      <p:sp>
        <p:nvSpPr>
          <p:cNvPr id="122" name="121 CuadroTexto"/>
          <p:cNvSpPr txBox="1"/>
          <p:nvPr/>
        </p:nvSpPr>
        <p:spPr>
          <a:xfrm>
            <a:off x="3203848" y="4581128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H</a:t>
            </a:r>
            <a:endParaRPr lang="es-ES" sz="1400" dirty="0"/>
          </a:p>
        </p:txBody>
      </p:sp>
      <p:sp>
        <p:nvSpPr>
          <p:cNvPr id="123" name="122 CuadroTexto"/>
          <p:cNvSpPr txBox="1"/>
          <p:nvPr/>
        </p:nvSpPr>
        <p:spPr>
          <a:xfrm>
            <a:off x="3203848" y="4797152"/>
            <a:ext cx="229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I</a:t>
            </a:r>
            <a:endParaRPr lang="es-ES" sz="1400" dirty="0"/>
          </a:p>
        </p:txBody>
      </p:sp>
      <p:sp>
        <p:nvSpPr>
          <p:cNvPr id="124" name="123 CuadroTexto"/>
          <p:cNvSpPr txBox="1"/>
          <p:nvPr/>
        </p:nvSpPr>
        <p:spPr>
          <a:xfrm>
            <a:off x="3203848" y="4993431"/>
            <a:ext cx="242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J</a:t>
            </a:r>
            <a:endParaRPr lang="es-ES" sz="1400" dirty="0"/>
          </a:p>
        </p:txBody>
      </p:sp>
      <p:sp>
        <p:nvSpPr>
          <p:cNvPr id="125" name="124 CuadroTexto"/>
          <p:cNvSpPr txBox="1"/>
          <p:nvPr/>
        </p:nvSpPr>
        <p:spPr>
          <a:xfrm>
            <a:off x="6382592" y="2924944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K</a:t>
            </a:r>
            <a:endParaRPr lang="es-ES" sz="1400" dirty="0"/>
          </a:p>
        </p:txBody>
      </p:sp>
      <p:sp>
        <p:nvSpPr>
          <p:cNvPr id="126" name="125 CuadroTexto"/>
          <p:cNvSpPr txBox="1"/>
          <p:nvPr/>
        </p:nvSpPr>
        <p:spPr>
          <a:xfrm>
            <a:off x="6400224" y="3140968"/>
            <a:ext cx="260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L</a:t>
            </a:r>
            <a:endParaRPr lang="es-ES" sz="1400" dirty="0"/>
          </a:p>
        </p:txBody>
      </p:sp>
      <p:sp>
        <p:nvSpPr>
          <p:cNvPr id="127" name="126 CuadroTexto"/>
          <p:cNvSpPr txBox="1"/>
          <p:nvPr/>
        </p:nvSpPr>
        <p:spPr>
          <a:xfrm>
            <a:off x="6372200" y="3356992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M</a:t>
            </a:r>
            <a:endParaRPr lang="es-ES" sz="1400" dirty="0"/>
          </a:p>
        </p:txBody>
      </p:sp>
      <p:sp>
        <p:nvSpPr>
          <p:cNvPr id="128" name="127 CuadroTexto"/>
          <p:cNvSpPr txBox="1"/>
          <p:nvPr/>
        </p:nvSpPr>
        <p:spPr>
          <a:xfrm>
            <a:off x="6372200" y="3573016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N</a:t>
            </a:r>
            <a:endParaRPr lang="es-ES" sz="1400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6372200" y="3789040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Ñ</a:t>
            </a:r>
            <a:endParaRPr lang="es-ES" sz="1400" dirty="0"/>
          </a:p>
        </p:txBody>
      </p:sp>
      <p:sp>
        <p:nvSpPr>
          <p:cNvPr id="130" name="129 CuadroTexto"/>
          <p:cNvSpPr txBox="1"/>
          <p:nvPr/>
        </p:nvSpPr>
        <p:spPr>
          <a:xfrm>
            <a:off x="6372200" y="4005064"/>
            <a:ext cx="303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O</a:t>
            </a:r>
            <a:endParaRPr lang="es-ES" sz="1400" dirty="0"/>
          </a:p>
        </p:txBody>
      </p:sp>
      <p:sp>
        <p:nvSpPr>
          <p:cNvPr id="131" name="130 CuadroTexto"/>
          <p:cNvSpPr txBox="1"/>
          <p:nvPr/>
        </p:nvSpPr>
        <p:spPr>
          <a:xfrm>
            <a:off x="6372200" y="422108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</a:t>
            </a:r>
            <a:endParaRPr lang="es-ES" sz="1400" dirty="0"/>
          </a:p>
        </p:txBody>
      </p:sp>
      <p:sp>
        <p:nvSpPr>
          <p:cNvPr id="132" name="131 CuadroTexto"/>
          <p:cNvSpPr txBox="1"/>
          <p:nvPr/>
        </p:nvSpPr>
        <p:spPr>
          <a:xfrm>
            <a:off x="6372200" y="443711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Q</a:t>
            </a:r>
            <a:endParaRPr lang="es-ES" sz="1400" dirty="0"/>
          </a:p>
        </p:txBody>
      </p:sp>
      <p:sp>
        <p:nvSpPr>
          <p:cNvPr id="133" name="132 CuadroTexto"/>
          <p:cNvSpPr txBox="1"/>
          <p:nvPr/>
        </p:nvSpPr>
        <p:spPr>
          <a:xfrm>
            <a:off x="6372200" y="46531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</a:t>
            </a:r>
            <a:endParaRPr lang="es-ES" sz="1400" dirty="0"/>
          </a:p>
        </p:txBody>
      </p:sp>
      <p:sp>
        <p:nvSpPr>
          <p:cNvPr id="134" name="133 CuadroTexto"/>
          <p:cNvSpPr txBox="1"/>
          <p:nvPr/>
        </p:nvSpPr>
        <p:spPr>
          <a:xfrm>
            <a:off x="2771800" y="2636912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 - J</a:t>
            </a:r>
            <a:endParaRPr lang="es-ES" dirty="0"/>
          </a:p>
        </p:txBody>
      </p:sp>
      <p:sp>
        <p:nvSpPr>
          <p:cNvPr id="135" name="134 CuadroTexto"/>
          <p:cNvSpPr txBox="1"/>
          <p:nvPr/>
        </p:nvSpPr>
        <p:spPr>
          <a:xfrm>
            <a:off x="6516216" y="2636912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K - R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96A52F8-2712-4EF9-87B1-DBBDCA3B96F8}"/>
</file>

<file path=customXml/itemProps2.xml><?xml version="1.0" encoding="utf-8"?>
<ds:datastoreItem xmlns:ds="http://schemas.openxmlformats.org/officeDocument/2006/customXml" ds:itemID="{DE6494BC-39E2-455A-95CA-084104438F30}"/>
</file>

<file path=customXml/itemProps3.xml><?xml version="1.0" encoding="utf-8"?>
<ds:datastoreItem xmlns:ds="http://schemas.openxmlformats.org/officeDocument/2006/customXml" ds:itemID="{61C760AD-8CE6-4BFF-AC63-0E216CDE80B4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71</Words>
  <Application>Microsoft Office PowerPoint</Application>
  <PresentationFormat>Presentación en pantalla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9</cp:revision>
  <dcterms:created xsi:type="dcterms:W3CDTF">2010-12-13T15:31:18Z</dcterms:created>
  <dcterms:modified xsi:type="dcterms:W3CDTF">2010-12-13T16:37:04Z</dcterms:modified>
</cp:coreProperties>
</file>