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72" r:id="rId6"/>
    <p:sldId id="270" r:id="rId7"/>
    <p:sldId id="269" r:id="rId8"/>
    <p:sldId id="271" r:id="rId9"/>
    <p:sldId id="263" r:id="rId10"/>
    <p:sldId id="267" r:id="rId11"/>
    <p:sldId id="262" r:id="rId12"/>
    <p:sldId id="265" r:id="rId13"/>
    <p:sldId id="268" r:id="rId14"/>
    <p:sldId id="264" r:id="rId15"/>
    <p:sldId id="266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75310-7F3C-4815-B0D7-D8398F18E0B4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4BB32-6341-44DA-A6AC-006DE4F3BC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15E63-10E1-42B1-BF1F-E1FD88799D70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099AD-60E8-4D71-ADEB-83F7F202A43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5629-D260-4C26-AF25-2BC7BC82DD56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38844-CFA4-4993-A44B-C58515BA27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1F343-EDD0-487C-8DDA-0F98A147898D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51849-40C6-4F3B-8DE2-FEAD10F9D6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4EFE2-5C63-4082-99DA-924207295A1C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2A1B3-5285-4398-A421-88E22E0926A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7C5B-D4CB-4763-817E-74E0376D0F34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5253-40EF-4E58-B50D-410AB4C521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D29FD-24EB-4F3C-B381-68BABEF8DE8D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824F2-CC21-4B36-85A3-9772D3A741F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308C4-AB36-4D47-8D3B-7933B1FB8E22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AE92B-B891-443B-BC09-F2541A3AF3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F059F-0EE5-4570-85D9-374096CB4918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61A96-8484-49CB-9E40-424CB03470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6D589-78EE-4731-8DF2-62CD9DB8D1DA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4570B-04B0-4486-91CC-DF4EC9297D3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8120C-9A81-4291-94FC-420C6DBB0489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94768-5CA6-4C65-958A-F1F44C66067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A76825-D421-4F0B-90E8-CEDD97D0C35F}" type="datetimeFigureOut">
              <a:rPr lang="es-ES"/>
              <a:pPr>
                <a:defRPr/>
              </a:pPr>
              <a:t>05/01/2011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833CA32-BCF5-438B-A2F3-FE81D693F8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" TargetMode="External"/><Relationship Id="rId3" Type="http://schemas.openxmlformats.org/officeDocument/2006/relationships/hyperlink" Target="http://www.databasegolf.com/players/playerpage.htm" TargetMode="External"/><Relationship Id="rId7" Type="http://schemas.openxmlformats.org/officeDocument/2006/relationships/hyperlink" Target="http://www.databasegolf.com/players/playerpage.htm" TargetMode="External"/><Relationship Id="rId2" Type="http://schemas.openxmlformats.org/officeDocument/2006/relationships/hyperlink" Target="http://www.databasegolf.com/players/playerpage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" TargetMode="External"/><Relationship Id="rId5" Type="http://schemas.openxmlformats.org/officeDocument/2006/relationships/hyperlink" Target="http://www.databasegolf.com/players/playerpage.htm" TargetMode="External"/><Relationship Id="rId4" Type="http://schemas.openxmlformats.org/officeDocument/2006/relationships/hyperlink" Target="http://www.databasegolf.com/players/playerpage.htm" TargetMode="External"/><Relationship Id="rId9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seminoles.collegesports.com/sports/w-golf/mtt/thomson_hannah00.html" TargetMode="External"/><Relationship Id="rId3" Type="http://schemas.openxmlformats.org/officeDocument/2006/relationships/hyperlink" Target="http://seminoles.collegesports.com/sports/w-golf/mtt/king_gen00.html" TargetMode="External"/><Relationship Id="rId7" Type="http://schemas.openxmlformats.org/officeDocument/2006/relationships/hyperlink" Target="http://seminoles.collegesports.com/sports/w-golf/mtt/silva_macarena00.html" TargetMode="External"/><Relationship Id="rId12" Type="http://schemas.openxmlformats.org/officeDocument/2006/relationships/image" Target="../media/image1.jpeg"/><Relationship Id="rId2" Type="http://schemas.openxmlformats.org/officeDocument/2006/relationships/hyperlink" Target="http://seminoles.collegesports.com/sports/w-golf/mtt/kaelin_andre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minoles.collegesports.com/sports/w-golf/mtt/salinas_maria00.html" TargetMode="External"/><Relationship Id="rId11" Type="http://schemas.openxmlformats.org/officeDocument/2006/relationships/hyperlink" Target="http://www.seminoles.com/sports/w-golf/mtt/ramsay_marybeth00.html" TargetMode="External"/><Relationship Id="rId5" Type="http://schemas.openxmlformats.org/officeDocument/2006/relationships/hyperlink" Target="http://seminoles.collegesports.com/sports/w-golf/mtt/negron_jessica00.html" TargetMode="External"/><Relationship Id="rId10" Type="http://schemas.openxmlformats.org/officeDocument/2006/relationships/hyperlink" Target="http://seminoles.collegesports.com/sports/w-golf/mtt/wenglasz_whitney00.html" TargetMode="External"/><Relationship Id="rId4" Type="http://schemas.openxmlformats.org/officeDocument/2006/relationships/hyperlink" Target="http://www.databasegolf.com/players/playerpage.htm?samid=FerenJac01" TargetMode="External"/><Relationship Id="rId9" Type="http://schemas.openxmlformats.org/officeDocument/2006/relationships/hyperlink" Target="http://www.databasegolf.com/players/playerpage.htm?samid=KarlRic0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" TargetMode="External"/><Relationship Id="rId3" Type="http://schemas.openxmlformats.org/officeDocument/2006/relationships/hyperlink" Target="http://seminoles.collegesports.com/sports/m-golf/mtt/sluman_tyler00.html" TargetMode="External"/><Relationship Id="rId7" Type="http://schemas.openxmlformats.org/officeDocument/2006/relationships/hyperlink" Target="http://seminoles.collegesports.com/sports/m-golf/mtt/graham_wesley00.html" TargetMode="External"/><Relationship Id="rId2" Type="http://schemas.openxmlformats.org/officeDocument/2006/relationships/hyperlink" Target="http://seminoles.collegesports.com/sports/m-golf/mtt/lolas_joaqui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eminoles.collegesports.com/sports/m-golf/mtt/cobb_kyle00.html" TargetMode="External"/><Relationship Id="rId5" Type="http://schemas.openxmlformats.org/officeDocument/2006/relationships/hyperlink" Target="http://seminoles.collegesports.com/sports/m-golf/mtt/letson_doug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seminoles.collegesports.com/sports/m-golf/mtt/koepka_brooks00.html" TargetMode="External"/><Relationship Id="rId9" Type="http://schemas.openxmlformats.org/officeDocument/2006/relationships/hyperlink" Target="http://seminoles.collegesports.com/sports/m-golf/mtt/kittleson_drew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www.johneasley.com/gallery2/main.php/d/8684-1/Ruby%20Diamond%20Auditorium%202_%20Florida%20State%20University_%20Tallahassee_%20F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1844675"/>
            <a:ext cx="571500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763686" y="5172050"/>
            <a:ext cx="6840761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Florida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State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Tallahassee, </a:t>
            </a: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Fl.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3.gstatic.com/images?q=tbn:ANd9GcRkCeJlzGw4TCEw9TxluAa2v44R1d7KOMJS5MZvmt74IYTAQ5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4076700"/>
            <a:ext cx="21812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3419871" y="584775"/>
            <a:ext cx="4192931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6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4 CuadroTexto"/>
          <p:cNvSpPr txBox="1">
            <a:spLocks noChangeArrowheads="1"/>
          </p:cNvSpPr>
          <p:nvPr/>
        </p:nvSpPr>
        <p:spPr bwMode="auto">
          <a:xfrm>
            <a:off x="827088" y="1989138"/>
            <a:ext cx="77771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400" b="1">
                <a:solidFill>
                  <a:srgbClr val="C00000"/>
                </a:solidFill>
                <a:latin typeface="Calibri" pitchFamily="34" charset="0"/>
              </a:rPr>
              <a:t>Tallahassee</a:t>
            </a:r>
            <a:r>
              <a:rPr lang="es-ES">
                <a:latin typeface="Calibri" pitchFamily="34" charset="0"/>
              </a:rPr>
              <a:t> es la capital del Estado  de Florida (EEUU).  Su población aproximada es de 160.000  y la de su área metropolitana era de 255.500 habitantes</a:t>
            </a:r>
          </a:p>
          <a:p>
            <a:r>
              <a:rPr lang="es-ES">
                <a:latin typeface="Calibri" pitchFamily="34" charset="0"/>
              </a:rPr>
              <a:t>Tallahassee es sede de la Universidad Estatal de Florida (Florida State University).</a:t>
            </a:r>
          </a:p>
          <a:p>
            <a:r>
              <a:rPr lang="es-ES">
                <a:latin typeface="Calibri" pitchFamily="34" charset="0"/>
              </a:rPr>
              <a:t>La ciudad cuenta con el Aeropuerto Regional de Tallahassee. </a:t>
            </a:r>
          </a:p>
          <a:p>
            <a:r>
              <a:rPr lang="es-ES">
                <a:latin typeface="Calibri" pitchFamily="34" charset="0"/>
              </a:rPr>
              <a:t>La temperatura media anual en Tallahassee es de 19,3º (27,3º en verano y 13,1º en invierno).</a:t>
            </a:r>
          </a:p>
          <a:p>
            <a:endParaRPr lang="es-ES">
              <a:latin typeface="Calibri" pitchFamily="34" charset="0"/>
            </a:endParaRPr>
          </a:p>
        </p:txBody>
      </p:sp>
      <p:pic>
        <p:nvPicPr>
          <p:cNvPr id="3078" name="Picture 4" descr="http://www.google.es/maps/vt/data=LtgX-e3f8ctI3U5dJtbt7EJ1ZfRneYme,90K33CcfGr8Lp9wWRA0zQTH65eMsyoCjLoxwMIBm2IJO4K-SCDqa5YDgDArKl-oxKWG_wakeQ2egQ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941888"/>
            <a:ext cx="24098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660525"/>
          <a:ext cx="6936432" cy="4133308"/>
        </p:xfrm>
        <a:graphic>
          <a:graphicData uri="http://schemas.openxmlformats.org/drawingml/2006/table">
            <a:tbl>
              <a:tblPr/>
              <a:tblGrid>
                <a:gridCol w="3468216"/>
                <a:gridCol w="3468216"/>
              </a:tblGrid>
              <a:tr h="2035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104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03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$28.163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Por trimestres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30.803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8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8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80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0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$65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18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61%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25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150" name="3 CuadroTexto"/>
          <p:cNvSpPr txBox="1">
            <a:spLocks noChangeArrowheads="1"/>
          </p:cNvSpPr>
          <p:nvPr/>
        </p:nvSpPr>
        <p:spPr bwMode="auto">
          <a:xfrm>
            <a:off x="2555875" y="476250"/>
            <a:ext cx="5545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3600" u="sng" dirty="0">
                <a:solidFill>
                  <a:srgbClr val="C00000"/>
                </a:solidFill>
                <a:latin typeface="Calibri" pitchFamily="34" charset="0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6" descr="http://www.seminolegolfcourse.com/images/DSC01713_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33607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475656" y="1124744"/>
            <a:ext cx="5904656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The Don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Veller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Seminole Golf Course &amp; Club </a:t>
            </a:r>
            <a:r>
              <a:rPr lang="en-US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es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el campo </a:t>
            </a:r>
            <a:r>
              <a:rPr lang="en-U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propio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del </a:t>
            </a:r>
            <a:r>
              <a:rPr lang="en-U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equipo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de </a:t>
            </a:r>
            <a:r>
              <a:rPr lang="en-US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Florida State University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6147" name="Picture 4" descr="Page supergraphic"/>
          <p:cNvPicPr>
            <a:picLocks noChangeAspect="1" noChangeArrowheads="1"/>
          </p:cNvPicPr>
          <p:nvPr/>
        </p:nvPicPr>
        <p:blipFill>
          <a:blip r:embed="rId4" cstate="print"/>
          <a:srcRect l="69418" t="22736" r="3956" b="20422"/>
          <a:stretch>
            <a:fillRect/>
          </a:stretch>
        </p:blipFill>
        <p:spPr bwMode="auto">
          <a:xfrm>
            <a:off x="7127776" y="476672"/>
            <a:ext cx="20162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9" name="Picture 5" descr="http://www.seminolegolfcourse.com/gc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2060848"/>
            <a:ext cx="3456384" cy="2592288"/>
          </a:xfrm>
          <a:prstGeom prst="rect">
            <a:avLst/>
          </a:prstGeom>
          <a:noFill/>
        </p:spPr>
      </p:pic>
      <p:pic>
        <p:nvPicPr>
          <p:cNvPr id="21" name="Picture 4" descr="Page supergraph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157192"/>
            <a:ext cx="75723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959101" y="260648"/>
            <a:ext cx="771878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 – Otros Campos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1 Imagen"/>
          <p:cNvPicPr/>
          <p:nvPr/>
        </p:nvPicPr>
        <p:blipFill>
          <a:blip r:embed="rId3" cstate="print"/>
          <a:srcRect l="17941" t="9608" r="7500" b="13723"/>
          <a:stretch>
            <a:fillRect/>
          </a:stretch>
        </p:blipFill>
        <p:spPr bwMode="auto">
          <a:xfrm>
            <a:off x="1475656" y="1124744"/>
            <a:ext cx="633670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324" t="7647" r="9674" b="5686"/>
          <a:stretch>
            <a:fillRect/>
          </a:stretch>
        </p:blipFill>
        <p:spPr bwMode="auto">
          <a:xfrm>
            <a:off x="0" y="1484784"/>
            <a:ext cx="496855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34265" t="7254" r="5588"/>
          <a:stretch>
            <a:fillRect/>
          </a:stretch>
        </p:blipFill>
        <p:spPr bwMode="auto">
          <a:xfrm>
            <a:off x="5212779" y="1268760"/>
            <a:ext cx="38957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475656" y="5805264"/>
            <a:ext cx="676875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Las instalaciones de entrenamiento cuentan con 100m2 dentro del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edficio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un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tee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de practicas exterior de 350m2, sala de vídeo,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Trackman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, y 5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putting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greenes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pare juego corto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1324" t="6667" r="46618" b="47513"/>
          <a:stretch>
            <a:fillRect/>
          </a:stretch>
        </p:blipFill>
        <p:spPr bwMode="auto">
          <a:xfrm>
            <a:off x="0" y="1412776"/>
            <a:ext cx="36358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Rectángulo"/>
          <p:cNvSpPr/>
          <p:nvPr/>
        </p:nvSpPr>
        <p:spPr>
          <a:xfrm>
            <a:off x="3069961" y="404664"/>
            <a:ext cx="3517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12 Imagen"/>
          <p:cNvPicPr/>
          <p:nvPr/>
        </p:nvPicPr>
        <p:blipFill>
          <a:blip r:embed="rId4" cstate="print"/>
          <a:srcRect l="23676" t="28431" r="23971" b="24902"/>
          <a:stretch>
            <a:fillRect/>
          </a:stretch>
        </p:blipFill>
        <p:spPr bwMode="auto">
          <a:xfrm>
            <a:off x="5472608" y="1412776"/>
            <a:ext cx="36358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868144" y="1628800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Player´s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Lounge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179512" y="155679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Locker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Room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17 Imagen"/>
          <p:cNvPicPr/>
          <p:nvPr/>
        </p:nvPicPr>
        <p:blipFill>
          <a:blip r:embed="rId5" cstate="print"/>
          <a:srcRect l="1176" t="7451" r="46774" b="46667"/>
          <a:stretch>
            <a:fillRect/>
          </a:stretch>
        </p:blipFill>
        <p:spPr bwMode="auto">
          <a:xfrm>
            <a:off x="0" y="4437112"/>
            <a:ext cx="3635896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Rectángulo"/>
          <p:cNvSpPr/>
          <p:nvPr/>
        </p:nvSpPr>
        <p:spPr>
          <a:xfrm>
            <a:off x="0" y="443711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Training Center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20" name="19 Imagen"/>
          <p:cNvPicPr/>
          <p:nvPr/>
        </p:nvPicPr>
        <p:blipFill>
          <a:blip r:embed="rId6" cstate="print"/>
          <a:srcRect l="1176" t="7059" r="46324" b="46470"/>
          <a:stretch>
            <a:fillRect/>
          </a:stretch>
        </p:blipFill>
        <p:spPr bwMode="auto">
          <a:xfrm>
            <a:off x="5508104" y="4365104"/>
            <a:ext cx="3635897" cy="249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Rectángulo"/>
          <p:cNvSpPr/>
          <p:nvPr/>
        </p:nvSpPr>
        <p:spPr>
          <a:xfrm>
            <a:off x="5652120" y="4437112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Multi-Purpose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Room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51720" y="0"/>
            <a:ext cx="5182149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MEN´S GOLF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 descr="Trey Jon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412776"/>
            <a:ext cx="1000125" cy="1381125"/>
          </a:xfrm>
          <a:prstGeom prst="rect">
            <a:avLst/>
          </a:prstGeom>
          <a:noFill/>
        </p:spPr>
      </p:pic>
      <p:pic>
        <p:nvPicPr>
          <p:cNvPr id="27653" name="Picture 5" descr="http://grfx.cstv.com/graphics/mtt/arrow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5250" cy="95250"/>
          </a:xfrm>
          <a:prstGeom prst="rect">
            <a:avLst/>
          </a:prstGeom>
          <a:noFill/>
        </p:spPr>
      </p:pic>
      <p:pic>
        <p:nvPicPr>
          <p:cNvPr id="27650" name="Picture 2" descr="http://graphics.fansonly.com/graphics/mtt/number_button-blank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075" y="-730250"/>
            <a:ext cx="485775" cy="476250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971600" y="3068960"/>
            <a:ext cx="2095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 smtClean="0">
                <a:solidFill>
                  <a:srgbClr val="000000"/>
                </a:solidFill>
                <a:latin typeface="Arial"/>
              </a:rPr>
              <a:t>CoachTrey</a:t>
            </a:r>
            <a:r>
              <a:rPr lang="es-ES" b="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s-ES" b="1" dirty="0" smtClean="0">
                <a:solidFill>
                  <a:srgbClr val="000000"/>
                </a:solidFill>
                <a:latin typeface="Arial"/>
              </a:rPr>
              <a:t>Jones</a:t>
            </a:r>
            <a:endParaRPr lang="es-ES" dirty="0"/>
          </a:p>
        </p:txBody>
      </p:sp>
      <p:pic>
        <p:nvPicPr>
          <p:cNvPr id="12" name="11 Imagen"/>
          <p:cNvPicPr/>
          <p:nvPr/>
        </p:nvPicPr>
        <p:blipFill>
          <a:blip r:embed="rId6" cstate="print"/>
          <a:srcRect l="46030" t="16471" r="15441" b="40196"/>
          <a:stretch>
            <a:fillRect/>
          </a:stretch>
        </p:blipFill>
        <p:spPr bwMode="auto">
          <a:xfrm>
            <a:off x="5364088" y="980728"/>
            <a:ext cx="36004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7" cstate="print"/>
          <a:srcRect l="44559" t="48627" r="6618" b="11569"/>
          <a:stretch>
            <a:fillRect/>
          </a:stretch>
        </p:blipFill>
        <p:spPr bwMode="auto">
          <a:xfrm>
            <a:off x="0" y="3429000"/>
            <a:ext cx="44279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5220072" y="4869160"/>
            <a:ext cx="381642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staff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cuenta con una persona encargada de desarrollo de jugadores,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Layne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Savoie.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211388" y="2179638"/>
          <a:ext cx="6032704" cy="3769960"/>
        </p:xfrm>
        <a:graphic>
          <a:graphicData uri="http://schemas.openxmlformats.org/drawingml/2006/table">
            <a:tbl>
              <a:tblPr/>
              <a:tblGrid>
                <a:gridCol w="1508176"/>
                <a:gridCol w="1508176"/>
                <a:gridCol w="1508176"/>
                <a:gridCol w="1508176"/>
              </a:tblGrid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dirty="0" smtClean="0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Nombre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Ht.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 dirty="0" err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Class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Arial"/>
                          <a:ea typeface="Times New Roman"/>
                          <a:cs typeface="Arial"/>
                        </a:rPr>
                        <a:t>Hometown/Last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2"/>
                        </a:rPr>
                        <a:t>Kyle Cobb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5-11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Tallahassee, Fla./Leon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3"/>
                        </a:rPr>
                        <a:t>Wesley Graham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Port Orange, Fla./Spruce Creek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4"/>
                        </a:rPr>
                        <a:t>Drew Kittleson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6-2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Scottsdale, Ariz./Pinnacle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5"/>
                        </a:rPr>
                        <a:t>Brooks Koepka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Wellington, Fla./Cardinal Newman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6"/>
                        </a:rPr>
                        <a:t>Doug Letson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5-9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Tampa, Fla./H.B. Plant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2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7"/>
                        </a:rPr>
                        <a:t>Joaquin Lolas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6-1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So.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Lima, Peru/Markham College High School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u="sng">
                          <a:solidFill>
                            <a:srgbClr val="444444"/>
                          </a:solidFill>
                          <a:latin typeface="Arial"/>
                          <a:ea typeface="Times New Roman"/>
                          <a:cs typeface="Arial"/>
                          <a:hlinkClick r:id="rId8"/>
                        </a:rPr>
                        <a:t>Tyler Sluman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6-0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Fr.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Sarasota,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Fla</a:t>
                      </a:r>
                      <a:r>
                        <a:rPr lang="es-ES" sz="9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./IMG </a:t>
                      </a:r>
                      <a:r>
                        <a:rPr lang="es-ES" sz="9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Academy</a:t>
                      </a:r>
                      <a:endParaRPr lang="es-ES" sz="14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65" name="Rectangle 1"/>
          <p:cNvSpPr>
            <a:spLocks noChangeArrowheads="1"/>
          </p:cNvSpPr>
          <p:nvPr/>
        </p:nvSpPr>
        <p:spPr bwMode="auto">
          <a:xfrm>
            <a:off x="2700338" y="1218992"/>
            <a:ext cx="5975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1600" b="1" dirty="0" smtClean="0">
                <a:solidFill>
                  <a:srgbClr val="C00000"/>
                </a:solidFill>
              </a:rPr>
              <a:t>EQUIPO MASCULINO GOLF 2010-2011</a:t>
            </a:r>
            <a:endParaRPr lang="es-ES" sz="1600" dirty="0">
              <a:solidFill>
                <a:srgbClr val="C00000"/>
              </a:solidFill>
            </a:endParaRPr>
          </a:p>
        </p:txBody>
      </p:sp>
      <p:pic>
        <p:nvPicPr>
          <p:cNvPr id="9266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187624" y="1988842"/>
          <a:ext cx="5760640" cy="4136011"/>
        </p:xfrm>
        <a:graphic>
          <a:graphicData uri="http://schemas.openxmlformats.org/drawingml/2006/table">
            <a:tbl>
              <a:tblPr/>
              <a:tblGrid>
                <a:gridCol w="2452550"/>
                <a:gridCol w="3308090"/>
              </a:tblGrid>
              <a:tr h="376001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000000"/>
                          </a:solidFill>
                        </a:rPr>
                        <a:t>Player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Years in PGA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2"/>
                        </a:rPr>
                        <a:t>Andrade, Billy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1983 - 2008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3"/>
                        </a:rPr>
                        <a:t>Azinger, Paul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1982 - 2008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4"/>
                        </a:rPr>
                        <a:t>Ferenz, Jack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1979 - 2002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5"/>
                        </a:rPr>
                        <a:t>Green, Hubert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1970 - 1998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6"/>
                        </a:rPr>
                        <a:t>Henke, Nolan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1986 - 2007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7"/>
                        </a:rPr>
                        <a:t>Impaglia, Bob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1976 - 1979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8"/>
                        </a:rPr>
                        <a:t>Kamm, Brian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1986 - 1998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9"/>
                        </a:rPr>
                        <a:t>Karl, Richie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1971 - 2001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rgbClr val="000000"/>
                          </a:solidFill>
                          <a:hlinkClick r:id="rId10"/>
                        </a:rPr>
                        <a:t>Knox, Kenny</a:t>
                      </a:r>
                      <a:endParaRPr lang="es-ES" sz="1400" dirty="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</a:rPr>
                        <a:t>1978 - 2006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6001">
                <a:tc>
                  <a:txBody>
                    <a:bodyPr/>
                    <a:lstStyle/>
                    <a:p>
                      <a:r>
                        <a:rPr lang="es-ES" sz="1400">
                          <a:solidFill>
                            <a:srgbClr val="000000"/>
                          </a:solidFill>
                          <a:hlinkClick r:id="rId11"/>
                        </a:rPr>
                        <a:t>Sluman, Jeff</a:t>
                      </a:r>
                      <a:endParaRPr lang="es-ES" sz="1400">
                        <a:solidFill>
                          <a:srgbClr val="000000"/>
                        </a:solidFill>
                      </a:endParaRP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</a:rPr>
                        <a:t>1980 - 2007</a:t>
                      </a:r>
                    </a:p>
                  </a:txBody>
                  <a:tcPr marL="11995" marR="11995" marT="11995" marB="11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343917">
            <a:off x="6444208" y="620688"/>
            <a:ext cx="19442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Antiguos Alumnos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907704" y="548680"/>
            <a:ext cx="41136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Jugadores PGA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my Bond returns to Florida State as head coach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060575"/>
            <a:ext cx="1428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051720" y="0"/>
            <a:ext cx="5182149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WOMEN´S GOLF</a:t>
            </a:r>
            <a:endParaRPr lang="es-E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7 Imagen"/>
          <p:cNvPicPr/>
          <p:nvPr/>
        </p:nvPicPr>
        <p:blipFill>
          <a:blip r:embed="rId4" cstate="print"/>
          <a:srcRect l="40000" t="6275" r="2353"/>
          <a:stretch>
            <a:fillRect/>
          </a:stretch>
        </p:blipFill>
        <p:spPr bwMode="auto">
          <a:xfrm>
            <a:off x="3995936" y="908720"/>
            <a:ext cx="43204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-612576" y="4509120"/>
            <a:ext cx="3275856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Amy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Bond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0" y="5085184"/>
            <a:ext cx="381642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El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coaching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staff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cuenta con una persona encargada de desarrollo de jugadores, </a:t>
            </a:r>
            <a:r>
              <a:rPr lang="es-ES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Layne</a:t>
            </a:r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Savoie.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71550" y="1397000"/>
          <a:ext cx="7056788" cy="4912322"/>
        </p:xfrm>
        <a:graphic>
          <a:graphicData uri="http://schemas.openxmlformats.org/drawingml/2006/table">
            <a:tbl>
              <a:tblPr/>
              <a:tblGrid>
                <a:gridCol w="1764197"/>
                <a:gridCol w="1764197"/>
                <a:gridCol w="1764197"/>
                <a:gridCol w="1764197"/>
              </a:tblGrid>
              <a:tr h="325795"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>
                          <a:solidFill>
                            <a:srgbClr val="FFFFFF"/>
                          </a:solidFill>
                          <a:latin typeface="Arial"/>
                        </a:rPr>
                        <a:t>Ht.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Hometown</a:t>
                      </a:r>
                      <a:r>
                        <a:rPr lang="es-ES" sz="1100" b="1" i="0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Last</a:t>
                      </a:r>
                      <a:r>
                        <a:rPr lang="es-ES" sz="1100" b="1" i="0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1" i="0" dirty="0" err="1">
                          <a:solidFill>
                            <a:srgbClr val="FFFFFF"/>
                          </a:solidFill>
                          <a:latin typeface="Arial"/>
                        </a:rPr>
                        <a:t>School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78275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2"/>
                        </a:rPr>
                        <a:t>Andrea Kaelin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5-2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Fleming Island,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./Fleming Island/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Redlands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C.C.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Gen King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5-7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Tampa, Fla./H.B. Plant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Jessica Negron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5-5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Ocala, Fla./West Port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0435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Mary Beth Ramsay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5-3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Arial"/>
                        </a:rPr>
                        <a:t>Orlando, Fla./Lake Highland Prep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Maria Salinas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5-2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Lima, Peru/Markham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Macarena Silva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5-5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Santiago, Chile/Athletic Study Center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275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Hannah Thomson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5-6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Arial"/>
                        </a:rPr>
                        <a:t>Perth, Australia/St. Mary's Anglican Girls' School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8116">
                <a:tc>
                  <a:txBody>
                    <a:bodyPr/>
                    <a:lstStyle/>
                    <a:p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Whitney Wenglasz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Jr.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5-10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Oldsmar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./East Lake</a:t>
                      </a:r>
                    </a:p>
                  </a:txBody>
                  <a:tcPr marL="8751" marR="8751" marT="8751" marB="875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231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25888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32" name="4 CuadroTexto"/>
          <p:cNvSpPr txBox="1">
            <a:spLocks noChangeArrowheads="1"/>
          </p:cNvSpPr>
          <p:nvPr/>
        </p:nvSpPr>
        <p:spPr bwMode="auto">
          <a:xfrm>
            <a:off x="2627313" y="549275"/>
            <a:ext cx="54737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	EQUIPO FEMENINO GOLF 2010-2011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105835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Karen </a:t>
            </a:r>
            <a:r>
              <a:rPr lang="es-ES" dirty="0" err="1" smtClean="0"/>
              <a:t>Stupples</a:t>
            </a:r>
            <a:r>
              <a:rPr lang="es-ES" dirty="0" smtClean="0"/>
              <a:t> </a:t>
            </a:r>
          </a:p>
          <a:p>
            <a:pPr algn="ctr"/>
            <a:r>
              <a:rPr lang="es-ES" dirty="0" err="1" smtClean="0"/>
              <a:t>Kris</a:t>
            </a:r>
            <a:r>
              <a:rPr lang="es-ES" dirty="0" smtClean="0"/>
              <a:t> </a:t>
            </a:r>
            <a:r>
              <a:rPr lang="es-ES" dirty="0" err="1" smtClean="0"/>
              <a:t>Tamulis</a:t>
            </a:r>
            <a:r>
              <a:rPr lang="es-ES" dirty="0" smtClean="0"/>
              <a:t> (2003, </a:t>
            </a:r>
            <a:r>
              <a:rPr lang="es-ES" dirty="0" err="1" smtClean="0"/>
              <a:t>Multinational</a:t>
            </a:r>
            <a:r>
              <a:rPr lang="es-ES" dirty="0" smtClean="0"/>
              <a:t> Business)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 rot="1343917">
            <a:off x="6444208" y="620688"/>
            <a:ext cx="19442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Antiguas Alumnas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691680" y="1628800"/>
            <a:ext cx="51881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Jugadoras LPGA 2010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032000" y="3189288"/>
          <a:ext cx="5080406" cy="478155"/>
        </p:xfrm>
        <a:graphic>
          <a:graphicData uri="http://schemas.openxmlformats.org/drawingml/2006/table">
            <a:tbl>
              <a:tblPr/>
              <a:tblGrid>
                <a:gridCol w="5080406"/>
              </a:tblGrid>
              <a:tr h="340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Arial"/>
                        </a:rPr>
                        <a:t>CALENDARIO 1 T 2011 GOLF MASCULINO</a:t>
                      </a:r>
                      <a:endParaRPr lang="es-ES" sz="14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90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042988" y="1916113"/>
          <a:ext cx="7488832" cy="4492899"/>
        </p:xfrm>
        <a:graphic>
          <a:graphicData uri="http://schemas.openxmlformats.org/drawingml/2006/table">
            <a:tbl>
              <a:tblPr/>
              <a:tblGrid>
                <a:gridCol w="1813046"/>
                <a:gridCol w="1813046"/>
                <a:gridCol w="3862740"/>
              </a:tblGrid>
              <a:tr h="3736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Adversario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 Hilo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Mauna Lani Resort / Kohala Coast, Hi.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Gator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University of Florida Golf Course / Gainesville,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Gator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University of Florida Golf Course / Gainesville,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Haight / Sawgrass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Sawgrass Country Club / Ponte Vedra,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Seminole Intercollegite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Southwood Golf Club / Tallahassee,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Landing / Greensboro,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Landing / Greensboro, Ga.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7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03/29/11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Linger Longer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Reynolds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Landing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/ Greensboro,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10291" name="Imagen 1" descr="http://graphics.fansonly.com/graphics/spacer-000000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93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3515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4" name="6 CuadroTexto"/>
          <p:cNvSpPr txBox="1">
            <a:spLocks noChangeArrowheads="1"/>
          </p:cNvSpPr>
          <p:nvPr/>
        </p:nvSpPr>
        <p:spPr bwMode="auto">
          <a:xfrm>
            <a:off x="2411413" y="1125538"/>
            <a:ext cx="5832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CALENDARIO 1 T 2011 GOLF MASCULINO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1859280"/>
          <a:ext cx="7920880" cy="4547984"/>
        </p:xfrm>
        <a:graphic>
          <a:graphicData uri="http://schemas.openxmlformats.org/drawingml/2006/table">
            <a:tbl>
              <a:tblPr/>
              <a:tblGrid>
                <a:gridCol w="1686356"/>
                <a:gridCol w="1686356"/>
                <a:gridCol w="4548168"/>
              </a:tblGrid>
              <a:tr h="478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CCCC99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Resort /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Forest Challenge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Country Club / Valdosta,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Gator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Mark Bostic Golf Course / Gainesville,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Gator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Mark Bostic Golf Course / Gainesville,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Greesnboro, N.C.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Greesnboro, N.C.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544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National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 Park Players Course / </a:t>
                      </a: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Greesnboro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N.C.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286000" y="83671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CALENDARIO 1 T 2011 GOLF FEMENINO</a:t>
            </a:r>
            <a:endParaRPr lang="es-ES" dirty="0">
              <a:solidFill>
                <a:srgbClr val="C00000"/>
              </a:solidFill>
            </a:endParaRPr>
          </a:p>
        </p:txBody>
      </p:sp>
      <p:pic>
        <p:nvPicPr>
          <p:cNvPr id="4" name="Picture 2" descr="http://t1.gstatic.com/images?q=tbn:ANd9GcTbztLBrecHpDqWKbC-XEO1fuxys7DN8oM3J44beaWZjKG2mfx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0335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DDB1EA1-6F93-4597-8E50-863444C27C25}"/>
</file>

<file path=customXml/itemProps2.xml><?xml version="1.0" encoding="utf-8"?>
<ds:datastoreItem xmlns:ds="http://schemas.openxmlformats.org/officeDocument/2006/customXml" ds:itemID="{3962CB55-7C39-4066-9A5F-F5C3E57D2819}"/>
</file>

<file path=customXml/itemProps3.xml><?xml version="1.0" encoding="utf-8"?>
<ds:datastoreItem xmlns:ds="http://schemas.openxmlformats.org/officeDocument/2006/customXml" ds:itemID="{1400C28F-9207-414D-AE59-67C3329F8544}"/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807</Words>
  <Application>Microsoft Office PowerPoint</Application>
  <PresentationFormat>Presentación en pantalla (4:3)</PresentationFormat>
  <Paragraphs>236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38</cp:revision>
  <dcterms:created xsi:type="dcterms:W3CDTF">2010-12-27T18:35:49Z</dcterms:created>
  <dcterms:modified xsi:type="dcterms:W3CDTF">2011-01-05T22:38:28Z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