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58" r:id="rId4"/>
    <p:sldId id="262" r:id="rId5"/>
    <p:sldId id="261" r:id="rId6"/>
    <p:sldId id="269" r:id="rId7"/>
    <p:sldId id="271" r:id="rId8"/>
    <p:sldId id="264" r:id="rId9"/>
    <p:sldId id="265" r:id="rId10"/>
    <p:sldId id="266" r:id="rId11"/>
    <p:sldId id="267" r:id="rId12"/>
    <p:sldId id="268" r:id="rId13"/>
    <p:sldId id="259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413B2-7F09-4197-93F9-EB3BDEC949CA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66612-5212-4AAB-A6CB-9E4D52BDA09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13B2E-8F08-4E3C-99A6-C68CAD2BC70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FF05-73CF-4762-A24B-27E4399915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1D20-79F9-4564-981C-A5F6392ACAA3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821A-C614-43A6-8531-CE1AF86F25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D9851-7885-428B-9821-8A7F9AF78E9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3E3DB-3EC1-48A5-968C-9ED2F14EC09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E465-FD84-4527-9057-B68FCAD255D1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05E1A-D1C3-4ABD-BC9C-D0A2B775193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86F3-2FA9-4E5F-B507-4CA1ABBFA29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982EB-FAEF-40DF-AB25-C0E8A96B8F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5E463-4A88-4BD2-8E74-31EFE494CDD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7B687-8034-4B8E-84C0-0131ABE810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45F28-BC69-4446-8EB1-69F000A3DD2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2484-91DA-4844-BD62-96908ACFCA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60EA-0E9E-48E3-9177-8E42AF0487D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2575E-E9CE-417A-A530-6BC7701FF9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D207-0886-4D46-A64C-CF02FAC138C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9F36A-6C17-4754-8DFE-9D775F863B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16929-2CA0-428D-AA3B-7FCB8150C4E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5B8D6-7AF1-433B-A589-79B1C095CB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B9CD-59D4-444F-91E5-8282D8976E0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D08F-24DA-4801-B9AA-A9E1BD72EE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7EEFF3-BF4D-4B55-BF1F-AFF08B29CA6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FFECBC-41B7-4CAF-9ACA-9EFD70C96B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basegolf.com/players/playerpage.htm?samid=SchulJas0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://www.databasegolf.com/players/playerpage.htm?samid=UtleySta0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utigers.com/sports/m-golf/mtt/johnson_chris00.html" TargetMode="External"/><Relationship Id="rId13" Type="http://schemas.openxmlformats.org/officeDocument/2006/relationships/hyperlink" Target="http://www.mutigers.com/sports/m-golf/mtt/rosenthal_adam00.html" TargetMode="External"/><Relationship Id="rId3" Type="http://schemas.openxmlformats.org/officeDocument/2006/relationships/hyperlink" Target="http://www.mutigers.com/sports/m-golf/mtt/ballingall_stuart00.html" TargetMode="External"/><Relationship Id="rId7" Type="http://schemas.openxmlformats.org/officeDocument/2006/relationships/hyperlink" Target="http://www.mutigers.com/sports/m-golf/mtt/harrold_william00.html" TargetMode="External"/><Relationship Id="rId12" Type="http://schemas.openxmlformats.org/officeDocument/2006/relationships/hyperlink" Target="http://www.mutigers.com/sports/m-golf/mtt/nixon_will00.html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utigers.com/sports/m-golf/mtt/garden_michael00.html" TargetMode="External"/><Relationship Id="rId11" Type="http://schemas.openxmlformats.org/officeDocument/2006/relationships/hyperlink" Target="http://www.mutigers.com/sports/m-golf/mtt/moody_brad00.html" TargetMode="External"/><Relationship Id="rId5" Type="http://schemas.openxmlformats.org/officeDocument/2006/relationships/hyperlink" Target="http://www.mutigers.com/sports/m-golf/mtt/dollens_dakyn00.html" TargetMode="External"/><Relationship Id="rId15" Type="http://schemas.openxmlformats.org/officeDocument/2006/relationships/hyperlink" Target="http://www.mutigers.com/sports/m-golf/mtt/wuennenberg_tommie00.html" TargetMode="External"/><Relationship Id="rId10" Type="http://schemas.openxmlformats.org/officeDocument/2006/relationships/hyperlink" Target="http://www.mutigers.com/sports/m-golf/mtt/long_jace00.html" TargetMode="External"/><Relationship Id="rId4" Type="http://schemas.openxmlformats.org/officeDocument/2006/relationships/hyperlink" Target="http://www.mutigers.com/sports/m-golf/mtt/cuartero_emilio00.html" TargetMode="External"/><Relationship Id="rId9" Type="http://schemas.openxmlformats.org/officeDocument/2006/relationships/hyperlink" Target="http://www.mutigers.com/sports/m-golf/mtt/kraus_hunter00.html" TargetMode="External"/><Relationship Id="rId14" Type="http://schemas.openxmlformats.org/officeDocument/2006/relationships/hyperlink" Target="http://www.mutigers.com/sports/m-golf/mtt/wilson_nick00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utigers.com/sports/w-golf/mtt/kim_ahnna00.html" TargetMode="External"/><Relationship Id="rId13" Type="http://schemas.openxmlformats.org/officeDocument/2006/relationships/hyperlink" Target="http://www.mutigers.com/sports/w-golf/mtt/savich_ariana00.html" TargetMode="External"/><Relationship Id="rId3" Type="http://schemas.openxmlformats.org/officeDocument/2006/relationships/hyperlink" Target="http://www.mutigers.com/sports/w-golf/mtt/burry_lindsay00.html" TargetMode="External"/><Relationship Id="rId7" Type="http://schemas.openxmlformats.org/officeDocument/2006/relationships/hyperlink" Target="http://www.mutigers.com/sports/w-golf/mtt/gohn_taylor00.html" TargetMode="External"/><Relationship Id="rId12" Type="http://schemas.openxmlformats.org/officeDocument/2006/relationships/hyperlink" Target="http://www.mutigers.com/sports/w-golf/mtt/race_nicola00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utigers.com/sports/w-golf/mtt/gallagher_kate00.html" TargetMode="External"/><Relationship Id="rId11" Type="http://schemas.openxmlformats.org/officeDocument/2006/relationships/hyperlink" Target="http://www.mutigers.com/sports/w-golf/mtt/osborne_kelly00.html" TargetMode="External"/><Relationship Id="rId5" Type="http://schemas.openxmlformats.org/officeDocument/2006/relationships/hyperlink" Target="http://www.mutigers.com/sports/w-golf/mtt/darras_natasha00.html" TargetMode="External"/><Relationship Id="rId10" Type="http://schemas.openxmlformats.org/officeDocument/2006/relationships/hyperlink" Target="http://www.mutigers.com/sports/w-golf/mtt/meyer_kelsey00.html" TargetMode="External"/><Relationship Id="rId4" Type="http://schemas.openxmlformats.org/officeDocument/2006/relationships/hyperlink" Target="http://www.mutigers.com/sports/w-golf/mtt/cook_marissa00.html" TargetMode="External"/><Relationship Id="rId9" Type="http://schemas.openxmlformats.org/officeDocument/2006/relationships/hyperlink" Target="http://www.mutigers.com/sports/w-golf/mtt/lovelock_hannah00.html" TargetMode="External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1.jpeg"/><Relationship Id="rId5" Type="http://schemas.openxmlformats.org/officeDocument/2006/relationships/image" Target="../media/image4.png"/><Relationship Id="rId10" Type="http://schemas.openxmlformats.org/officeDocument/2006/relationships/image" Target="../media/image20.jpeg"/><Relationship Id="rId4" Type="http://schemas.openxmlformats.org/officeDocument/2006/relationships/image" Target="../media/image16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soncontractors.org/aboutmasonry/imagegallery/10094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141663"/>
            <a:ext cx="504825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" descr="http://www.citytowninfo.com/images/college-photos/r-university-of-missouri-columbia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4724400"/>
            <a:ext cx="23812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594453" y="1412776"/>
            <a:ext cx="5955093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University</a:t>
            </a:r>
            <a:r>
              <a:rPr lang="es-E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of Missouri, Columbia, Mo</a:t>
            </a:r>
          </a:p>
        </p:txBody>
      </p:sp>
      <p:pic>
        <p:nvPicPr>
          <p:cNvPr id="2053" name="Picture 8" descr="Mizzou, University of 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0" descr="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67675" y="0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395288" y="1196975"/>
            <a:ext cx="8353425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 </a:t>
            </a:r>
            <a:r>
              <a:rPr lang="es-ES" b="1" i="1" dirty="0">
                <a:latin typeface="Calibri" pitchFamily="34" charset="0"/>
              </a:rPr>
              <a:t>Missouri</a:t>
            </a:r>
            <a:r>
              <a:rPr lang="es-ES" dirty="0">
                <a:latin typeface="Calibri" pitchFamily="34" charset="0"/>
              </a:rPr>
              <a:t>, es un estado ubicado en el Medio Oeste de los EEUU. Su capital es Jefferson City. </a:t>
            </a:r>
          </a:p>
          <a:p>
            <a:r>
              <a:rPr lang="es-ES" b="1" i="1" dirty="0">
                <a:latin typeface="Calibri" pitchFamily="34" charset="0"/>
              </a:rPr>
              <a:t>Columbia</a:t>
            </a:r>
            <a:r>
              <a:rPr lang="es-ES" dirty="0">
                <a:latin typeface="Calibri" pitchFamily="34" charset="0"/>
              </a:rPr>
              <a:t> es la quinta ciudad más grande de Missouri, y la ciudad más grande en </a:t>
            </a:r>
            <a:r>
              <a:rPr lang="es-ES" dirty="0" err="1" smtClean="0">
                <a:latin typeface="Calibri" pitchFamily="34" charset="0"/>
              </a:rPr>
              <a:t>Mid</a:t>
            </a:r>
            <a:r>
              <a:rPr lang="es-ES" dirty="0" smtClean="0">
                <a:latin typeface="Calibri" pitchFamily="34" charset="0"/>
              </a:rPr>
              <a:t>-Missouri</a:t>
            </a:r>
            <a:r>
              <a:rPr lang="es-ES" smtClean="0">
                <a:latin typeface="Calibri" pitchFamily="34" charset="0"/>
              </a:rPr>
              <a:t>, con</a:t>
            </a:r>
            <a:r>
              <a:rPr lang="es-ES" dirty="0">
                <a:latin typeface="Calibri" pitchFamily="34" charset="0"/>
              </a:rPr>
              <a:t> una población estimada de 102.324 habitantes. La ciudad es la sede de la Universidad de Missouri y la  ciudad universitaria es  conocida  por el alias "La Atenas de Missouri". </a:t>
            </a:r>
          </a:p>
          <a:p>
            <a:r>
              <a:rPr lang="es-ES" dirty="0">
                <a:latin typeface="Calibri" pitchFamily="34" charset="0"/>
              </a:rPr>
              <a:t>Columbia tiene un aeropuerto regional.</a:t>
            </a:r>
          </a:p>
        </p:txBody>
      </p:sp>
      <p:pic>
        <p:nvPicPr>
          <p:cNvPr id="3075" name="Picture 4" descr="http://www.myonlinemaps.com/images/missouri-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3100"/>
            <a:ext cx="32035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267744" y="188640"/>
            <a:ext cx="655272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7" name="Picture 2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http://t3.gstatic.com/images?q=tbn:ANd9GcTywMenchcpxlDmpH4KgTCrjRjT92XttMXUZ5QOwtgpudoBYe_xM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29225"/>
            <a:ext cx="28003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0" descr="Average Temperature for Columbia, 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17032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364088" y="5805264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u="sng" dirty="0" smtClean="0"/>
              <a:t>Temperatura media</a:t>
            </a:r>
            <a:endParaRPr lang="es-ES" sz="1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50825" y="1196975"/>
            <a:ext cx="8642350" cy="5108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latin typeface="+mn-lt"/>
              </a:rPr>
              <a:t>La Universidad de Missouri, </a:t>
            </a:r>
            <a:r>
              <a:rPr lang="es-ES" sz="1600" dirty="0">
                <a:latin typeface="+mn-lt"/>
              </a:rPr>
              <a:t>también es conocida como la </a:t>
            </a:r>
            <a:r>
              <a:rPr lang="es-ES" sz="1600" b="1" dirty="0">
                <a:latin typeface="+mn-lt"/>
              </a:rPr>
              <a:t>Universidad de Missouri-Columbia</a:t>
            </a:r>
            <a:r>
              <a:rPr lang="es-ES" sz="1600" b="1" dirty="0">
                <a:solidFill>
                  <a:srgbClr val="FFC000"/>
                </a:solidFill>
                <a:latin typeface="+mn-lt"/>
              </a:rPr>
              <a:t> </a:t>
            </a:r>
            <a:r>
              <a:rPr lang="es-ES" sz="1600" b="1" dirty="0">
                <a:latin typeface="+mn-lt"/>
              </a:rPr>
              <a:t>o </a:t>
            </a:r>
            <a:r>
              <a:rPr lang="es-ES" sz="1600" b="1" dirty="0" err="1">
                <a:latin typeface="+mn-lt"/>
              </a:rPr>
              <a:t>Mizzou</a:t>
            </a:r>
            <a:r>
              <a:rPr lang="es-ES" sz="1600" b="1" dirty="0">
                <a:latin typeface="+mn-lt"/>
              </a:rPr>
              <a:t> o MU</a:t>
            </a:r>
            <a:r>
              <a:rPr lang="es-ES" sz="1600" dirty="0">
                <a:solidFill>
                  <a:srgbClr val="FFC000"/>
                </a:solidFill>
                <a:latin typeface="+mn-lt"/>
              </a:rPr>
              <a:t>. </a:t>
            </a:r>
            <a:r>
              <a:rPr lang="es-ES" sz="1600" dirty="0">
                <a:latin typeface="+mn-lt"/>
              </a:rPr>
              <a:t> Fue fundada en 1839. </a:t>
            </a:r>
            <a:r>
              <a:rPr lang="es-ES" sz="1400" dirty="0">
                <a:solidFill>
                  <a:srgbClr val="FFC000"/>
                </a:solidFill>
                <a:latin typeface="+mn-lt"/>
              </a:rPr>
              <a:t/>
            </a:r>
            <a:br>
              <a:rPr lang="es-ES" sz="1400" dirty="0">
                <a:solidFill>
                  <a:srgbClr val="FFC000"/>
                </a:solidFill>
                <a:latin typeface="+mn-lt"/>
              </a:rPr>
            </a:br>
            <a:r>
              <a:rPr lang="es-ES" sz="1400" dirty="0">
                <a:latin typeface="+mn-lt"/>
              </a:rPr>
              <a:t> La universidad ofrece más de 250 grados: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Colegio de Agricultura, Alimentación y Recursos Naturales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 Artes y Ciencias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Educación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Ingeniería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Ciencias Humanas Ambiental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 Medicina Veterinaria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 Postgrado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Harry S Truman Escuela de Asuntos Públicos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Contabilidad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Profesiones de la Salud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Ciencias de la Información y Tecnologías de Aprendizaje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Periodismo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Derecho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Medicina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Música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Recursos Naturales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Trabajo Social 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Sinclair Escuela de Enfermería</a:t>
            </a:r>
            <a:br>
              <a:rPr lang="es-ES" sz="1400" dirty="0">
                <a:latin typeface="+mn-lt"/>
              </a:rPr>
            </a:br>
            <a:r>
              <a:rPr lang="es-ES" sz="1400" dirty="0" err="1">
                <a:latin typeface="+mn-lt"/>
              </a:rPr>
              <a:t>Trulaske</a:t>
            </a:r>
            <a:r>
              <a:rPr lang="es-ES" sz="1400" dirty="0">
                <a:latin typeface="+mn-lt"/>
              </a:rPr>
              <a:t> Escuela de Negocios</a:t>
            </a:r>
            <a:br>
              <a:rPr lang="es-ES" sz="1400" dirty="0">
                <a:latin typeface="+mn-lt"/>
              </a:rPr>
            </a:br>
            <a:endParaRPr lang="es-ES" sz="1400" dirty="0">
              <a:latin typeface="+mn-lt"/>
            </a:endParaRPr>
          </a:p>
        </p:txBody>
      </p:sp>
      <p:pic>
        <p:nvPicPr>
          <p:cNvPr id="4099" name="Picture 2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0" descr="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7675" y="5534025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524000" y="1397000"/>
          <a:ext cx="6912768" cy="4076656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87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1839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 , alojamiento + comida                                                                            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$29.230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27.742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61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500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 meses antes del semestre</a:t>
                      </a:r>
                      <a:r>
                        <a:rPr lang="es-ES" sz="1200" baseline="0" dirty="0" smtClean="0"/>
                        <a:t> elegido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0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83%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123728" y="260648"/>
            <a:ext cx="648072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g;base64,/9j/4AAQSkZJRgABAQAAAQABAAD/2wCEAAkGBhQSERUUExQUFBUWGBoaFhgXFxwZGBocGhcXHBgYHBgYHSYeGh4kHRgaHy8gIycpLCwsGB4xNTAqNSYrLCkBCQoKDgwOGg8PGiwgHyQtLDApLCksLCwqLC4qKSwsLC8sLCwsKSwsKSwsLCwpLCksKSksLCwsLCksLCwsLCksLP/AABEIAMgAeAMBIgACEQEDEQH/xAAbAAABBQEBAAAAAAAAAAAAAAAGAAEDBAUCB//EAD4QAAECBAMFBQUHAwQDAQAAAAECEQADBCEFEjEGQVFhcRMigZGhMrHB4fAHFCNCUmLRM3KCQ5Ki8RWywiT/xAAZAQACAwEAAAAAAAAAAAAAAAADBAABAgX/xAArEQACAgEDAwMEAQUAAAAAAAAAAQIRAxIhMQQTQSJRYSMygaEUBUJicZH/2gAMAwEAAhEDEQA/AK4VD5oQTCaOMEHzQs0ctDLUACTYC5PAcYhCljdelCUJVd1Z1J/UEnuJPJS7nlLMCa5EysnsLkl1K6xzV1ypsyZNVYWyD9rMn095g62HwTJLClDvG56n5MIayz7GLbk1jjrZPs/srIoEKqZjqUkWJ3PYBI4nR4E9oMUmVk5KgpMpj3AAUtwdYvu10gw2rnmdNRSp0Hemt6D19Rwili9FIWjsz3VoFtz8gd8K4pNNOStv9IO42ttkZWGbWVEl5dUhSgLZ2v5iy/fAni8sInFUs90nMgjq48jBlTJAWhKlEhKHQFEFnYEONbadYwdpMGAOeWGGpTu6jhBYOOPLXF/8KknKFm9g+NGbKCm7w9ofEci3vjivlypxBUGWNFCym4cx1ge2aqiMwF1I7wH6kn20e5Q59YJp1NnSFJuCHBHAwrlh2clx2DY3rjuYk/Aj3zntbIdVc3GnCBerStKiFqfg2nlBhUylDRxApjAOa+sO9NmnOVSdgM2OMVaC/YegakmzTrMWw6JDe8mFBHR0PY0UmWzEIBV1Ic+p9IeOshM5aEUx2IUcMMcBMD211cyOyQRmVdXJI3ePwgleAja7DjLnKmZ3SqWFgNdyrKUno3lBcKTnuR8FWkWibMloYhKin/aAAR1sT4x7DhclkjiY8PwnE+yWlZRnCXYaXbixvHuWHTmlgkM4+hAP6g3a9g+BbMHNsZQpwZ0pRTNWQ+8K6g++BwSq0oC8yMqgVBym41JbNaLO3tYszxmtLCQxZ8pPHkbXgaqJ6kgjtZYHBLqPlpDnSRSxpvlg8reqkWESpk8lSnVlt3O6U77DfuieZUTANe1TvtlmDkRofSKmFYsUJyyZSyovcm6jxiCixJaVrE4FKlF1ZgxB6cIzminuufYLhTexEKhMqcmZLNncjQj9SSILaCsCSpAUAn25fDKrUPuZT+YjArRLmHKkArYsoHprECcEKVDMvMgEBRS5yA39ktFPF34q9jOp4mwpqJySHMDm0MtAmyEnflJQ2rqDlR56b9I6SDTTAX7WQVah2LMdDoq9xE+1WHCZkmyy5ADcxqIxjxvpstS4fkuc+7DYIdt8cMoJubgskWdm/mFArtXiqKydKTKJVlBBLEakPr0h46j+BMOXhwYQEKOMGokly3IA1JYeMDm32H/gU6094ZpoCx7JBUCkOOhPnBts8ZaVmZMUBkDpG8n5RjYTTdr98pVA9nNBmILOAollFLad4pPgYKvRFZC0rtGPheCCXRoKgCVJOVO4qmWSPMvB3TIEuWMxslIF97Bngd2aw5cyVKWtVpJukXuhwx6fCLeP4qEoUo+ykEmObmk5Sr5HIJJAttRi8t5ql3BOUJ3m2kD1FPl5glcvKWBDq7t+UZ0xS6heVnUtRV57ugi7UyXEhZsGKFvuYsfWO3jjpioicnbtBCnD5a1oBdJAspJYh4u4nhi8jTkfeJYFlpGWcge5X1aMnB6jJMD95BNjwfd0g0lpK+nCOf1UpQnY1irSee1eAKl/i0swzZbMph+IkbwRy5X5RzhVURNUQoEqayizhmcR6BP2eUSZiD2S+KdFclp0UPWAraPDTKmdopHZqF1pHskG3aI/aTqNQWg2DqNezB5I+SDFsOzJK5V0h3Au3EpHCLWHrUqUmYpjLIuBqGtm+UZE7HVrQUyu6LAk2UXBduAt1jR2Zl5JS1TFsDYJOgvBup+zcHirVsV6OnQiqLCxcjf1aHiniVSqWtCkspgSDxGnwPlChjBJ6ECnWo9FEPliPNFimlFagkaktHMW5ovYXhpXqLK9z/E+4xtppEonIygBpUwf85R9/vi7S0wSA2gDCKc1YMxRf2AA/M3V6ZIrqZUtCCY15BbZOty11XI/LmUsciCM3m7+EDH2i12Vf3dNgTnV0Psj4+UaOyk0TMWmq3fiHlYgCM/b3DjPxQS0e1MTLB5WuT4XjahFZk37X+i9T00hbBYFnzT1C3soHL8x+HnGnUbKqE3RJlFWa+64JDb3IgsoMPRIlJQGZIYRBUT8xaE5dRJzcl5DxgqoBdqcLKQ8oKGY6J0EQ4btNPpwA+b+7WCobTSpcxSFpLAs4u/hFHaDEqeelKJKBnKg5CWblaHcOppRyRte4CdXcWGGHYoJkhM5VnGnMawK7X1SJ9OpWVii4fVjZQ8QfdF6sm9lJRJG4X674F9paginUke0tkjxMJQX1Vp9w39u4GKoVJADgKIzBB1LB3IFhZ7Fo1sP2mlFITMTkYMcodLcQNQYxKWaywSd9zrrY+hMav8A4VBmyApJSiaGsbk8eV90dnJGL2mJRk1wRV9QqrqAJCVMkBMsAMyRqTwuTrCg+w7DZchOWWkJG87z1O+FAf5FbRWxNPuSvG9spT5lqXrlDDqfkI8o2gxBUychctRTk9lj4vF1G2tSlf4UwywT7IZjzLxI9PKLsmqz2fFK7s0FtWgdxatNNSrUo97KVH+46DncgeEZuyuKVNSlUypKFIQRlKQLn9zWLWMDv2hY9nIkpP7lf/I+PlHPjjc82ljbajCy39l9OTMnTTuSEvzJc+4ecbUinH3yfUKupRCEckpAB8z7o42ZpxSUQzWURnX1Og8mEW6Va1DRoz1GVucmuODWKGysszJhVFimpG7xs2+J6TD95jE2iqjOnopEKypP9Q/CAYsbnKjU5UjGrqKiKyBPW5Ny2YP1+UbGH7PyadPaBfaqN0ncPDjGZtVgEmllBaFKd2ZRd+f1xEdYVPP3VGbUufAm0dDLP6ScJOuAEF6t0c1swqUd8DtfMK5lhaXu4qI08Ev5wQTwUoVM0ygn5DnujKTSKKVBQYplqXMJ1K1glvAe+AYlvYSbpANIUQoEbiCPDSDfapYKKOoCQjMoLITo6j3mfiQT4wEIHwg92pkvhVOd6UIPr846ub7oiUeGbbQoiol55aFcUg+YENCDNHmZlrQ6Fhiks3DlaNXZTDlz6kISlwLqVuQB+b4NvhbNYGqqml3ypuo7yTokcyfQGDQ9nQSeylkFZvNXxIHuA+J3w51GdRWhbsvHjb9XgtY5jEulk5JfsoDDiom/mTcwDbNUCquqzzLpSc6zu5J+twjPxLEF1U0JS5DsgcX3n6sIPcGp0UslMtxmURmPFR+vSFGuxj/yYZfUl8I2KuhM8BNwkKBLb2u3SNqkpmF4hoqcgBi4jSSGF45jbewzwc1FUmUjMssBvjz/AGpp1CYZ8rvIVcKTxi3t/jfsyU3N1EDkH9B8Yz9mdoctJNJP9M+8Wtv0eOjghLFBZFvfj4FpNSelmTIk1FZMSlZWUJNyp2A8YM/ugLAaJDAdIx9lcQmzZRXM9l2QN7dfSNpM5oF1GRylp4r2C4opKypi80PLlWCSc6/7UMf/AGyxTKPwZii7rC1HxSWHgGEdBWedMOrZZfQDvLbqSB4Q+MzctPNP7FDzDfGN41VIDld7HnFBSmYtKEhyogCPSdqqVIpFykHMlEpkn+2/witsbs792R280NMIZCTqgHeRqCfQdbX61WdKgb5gR5iGMuVTyKuED06Y7+TP2aqM1JKP7W8iRCjP2Mn/AP5sv6VqEKMTVSZg0MLBoKfIcvbKcqb8j7n3qbU+EBON4wZqsqSSCb8VH+IjxnH1TiQCWOp3n5RoYDhCkkKKXmH2R+kcTwMEjHt/UycsM3q9EeC1g9GmlSVrbtCL/tHDrxjJxWvmzyZqQrs5RDNuJ/N9aRu7USRIpwCXmTTc8Ei5A8WizsvQNSptdZKvgPdGO4ox7z3bZvRb0It7M7foUAiodCwGzg5X5k8esHEuqTMT3Jw/yF/MN7o84x3Y/MnOhgseRgcl11TTW7yRwUHT4fKA9mGbfG6fszTlKG0l+Q+m7D1CqiZNmFE0KScmQ7+BCmIgOmYPUyc0lcmakLUBmKTlYHizF7b40KD7Q1J9rMk8i48jeNyl+0z94/yBEFUs+PZxsG1CXDNSipBLlIQNEhvHfENXUBIPwufKGR9oMproknn3b8y4iKf9paUhkiWngxDeSYT0TbumH1JIsYPhU3skvLUFKdSswysVEku97Pw3RYnGRIGeaoLUm4GiUkb23nmfIQIYj9o8xdkOSf029TeFhWFTJyhMqTYXTL58VfxDHbnzPZfsBceVuEcuuXO/EUCEn2AdW/Uevu6x3lhQ2YxFS4BNt7g3sqnLMqZf6Zj+bwofDxlxGen9aQr3Q0Fyc2ZQH4IHnoADklr7ufWPQdmpX9RRv3yB4AA+rwF7LU4+8gnRAUo8mEHuFESqXtF27qph6qdTeoETrXvS+Brp+LBDbas7SpKRcIAT46n3+keiYNhwRKQlvZSB5APHm+AUZqaxD3dedfQFz/EeupTaA9Z6IxxrwXhdtyKNZLs0BS8VUKpUpKQuUA6geWpH8QW4ziCZMtS1aCBrA1UxWpctV1hilWv1u84DgjUXJqwmR20kyqmkoKgWTkU92OUg8G0irUbFS/yTiP7kg+4iKtLg5NbkIOUKJJ5DWDKokJOqR9dIZy5JYmlGTBQip8oC1bGt/rJ/2n+YeVsoh+9MKuSQ38wQ1dM4CUABS1ZQeG9R8A58o1ZUhKQAkMB8PfFrNkkrsHNQi6oyMMwBMu6UBPM3V8o2UAM0JoRW0Z5dsG3YjHOaHziGJEQoHKtWXEZR/Wgj3w8NtJ3Z9Mvgtj4tCg0o6kmVZk7NozFSAO9NZD8Eu6z/ALYKNuKvs6dMsWKz/wAU/NoxtjcMWpaVpsEm/EuLj1EdbVzDPrUyhuyoHVRv74k1GfUL2W7GFccX+wl+zjAskoz1DvTLJ5JB+Jv4CCesnBA5xLLp0y0JAsEgADkAwjJrsxcgOwLDjHMyTeSbkw8I6VQN7RTpdQexM3IoXY6F9L/WsB1fs/PkF2JG5SflEdVTqXOXnOVbuAd99HGkbGAVVSmamSXIVqFBw3GOvGLww9L/AAxVtTe6NzZKTMMkLmFybJcXCev1pGtPTaLPZhIYWA0AjJxaasgBFipQSnqdT4Bz4Rym3lnY59kTmjTnUVjQOlJ8e+fEgD/GLxHOI5MkJSEh2AYCHW44Q5SWwg3bsRf/AKhiq94YxyNYlFHQaGVMHjCUmOOz4xdEMHa/+klX6VpMKLW0svNTLSLmxHgRDw5grTuYYWYFQiRIQgtnyurqbn1itX4PKE6QtKR2ipzksHLIUrXwEXqfECubOlCUpIR+cj2vH1irV1bqkHQpmsX3ZkLSPeI4iclPfydNpNF+dSTDqYHNqtolUwQlDZzrvt9fCCObJmn80Ce0OxSpyjMC+9wPu+vONdPo1+vgzk1afSDOLVkyeXXKZf6gkj0a8E2yU9RlZpjHKWQSO82++rQKopaqnmJSxuWFnTrzg47MJSASHa7Bg++wh7qppQUY0Awxd2zuoqvKKaFZz2mgZpfQ6n/JvIDjFKoqBMVkF0D2iNCf0/z5RMaiAYselWyZcl7IuBUJSopmohjUNvg4AtFXhCE3hFUTSY5CrFxEIW+05wis6RWBPTrDiXviyiUs8PEZTCiEHk4pXSbKmJmpH6k5vWyvfFDEtoBMBdKparO3eS4Lggi4YjeBA3JnVRQVJUshJ719xZouIo5qihSiVC+Z7EaNpzt4RP49O5V+BnurhBbhW2ImBlKAWLEcTxHKJKrHkn8zwPS8NAVd1E3S13Hev4fzDzcKlr7oGUm5Z73fwgT6aDdovutIu1e0KW8bb7jh5xnTKmZNLXSl2t7R6cBziSjp8ndsFPqAwDtdjpui3Lpl6slBezHTRxy4wSOKMDMsjZFKlZQAzDRh9b4nBFr38vfDTEZTltcWcuHIOsUlyTnZrjU7vLX1jdAaNHIHGhAbWxixJmoBv0b4RWlyspFzyc5hwbl4RPPkJZJAHePrZ/WKNIkRWMzEEFQYjVmb+IkQQVNZtGAuHLsX4cecRml1BT6hwWPiG4Q0qWO73stru73ckv1aIQ6XSG51v5dYjFOW4gt8vGO1TGGVLHvA3fgBvOun0Y4NQpspzAagbvS54efjDOwyL5tzB+ujwoSxlYp+b/8ARFoUXRVkKVHugIDEsoDhb11EWFymPJ2bUtvfpfyiMVDBKE8LnU66HfaL6pg3kE5nDctenDxiWaRCmlS7i92Z9CxcRDUoyn2XLgBnsOJ4mLJAVf2e8Br5263iirMCXV7Ph583aKLZFNqQCSx7renv684i+/F2s4AbycRamus6DR7aNdvjaOKeVnBcG2hDZtBpybdyizJWM8mz5iLdLfWvGLhCv9RIIGhuCbWL6EesczaNTAgMDZw7P/MdS8KWo3Lbjys7xKIdyJaUjNmDDRwGHUm5jmfqFZgzC/0WfnFuVhKWZRdTOSoC7cj4M8JdCCj8Q5RbTc/J2e8QspJqGcpzAmxc3Vz5xwZv50kKux/V5DXf5xpUlIlIyjvAlw53dI5RQDMzAZrjVhpv3fKJRTRmImEqJIs/dD3A/nSLaAhx3VEAbyzE69Q7xc/8ePZACUpch97nV/WLAlIBIKntvuHbX5RKLoo0NEsu4a18t9xIfduhouuQnuX0LcwBd+lvGHiEqiEURA9kPlfnu08YgRRLzCzauN/G38coUKM0bL5ogpJNzvANvA8v4iOaCAMwBaxtqfyk9IUKLIJBDBmY6g3474rOkE6Aki43N7rfCGhRVmWdy1ZQBqDflbQtHX3ohTBu9cnceUKFGuSEk2cHGYEXtzbQX32iabXBybMNwPoRDQojKRnorxLbMRbTxN4t1OIWAa24hm+UNCikyWZFViZUpV+IA3ARTVXKTrobC1jChRtKzHkmkT1KSbkAC/Q7mhQoUU9i0r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6148" name="7 Rectángulo"/>
          <p:cNvSpPr>
            <a:spLocks noChangeArrowheads="1"/>
          </p:cNvSpPr>
          <p:nvPr/>
        </p:nvSpPr>
        <p:spPr bwMode="auto">
          <a:xfrm rot="10800000" flipV="1">
            <a:off x="250825" y="3738453"/>
            <a:ext cx="84248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/>
            </a:r>
            <a:br>
              <a:rPr lang="es-ES" dirty="0">
                <a:latin typeface="Calibri" pitchFamily="34" charset="0"/>
              </a:rPr>
            </a:br>
            <a:endParaRPr lang="es-ES" dirty="0">
              <a:latin typeface="Calibri" pitchFamily="34" charset="0"/>
            </a:endParaRPr>
          </a:p>
        </p:txBody>
      </p:sp>
      <p:pic>
        <p:nvPicPr>
          <p:cNvPr id="6149" name="Picture 1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6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2267744" y="188640"/>
            <a:ext cx="460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</a:t>
            </a:r>
            <a:endParaRPr lang="es-ES" sz="2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6155" name="Picture 10" descr="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7675" y="0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467544" y="5301208"/>
            <a:ext cx="813690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t"/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En 1959, la Universidad de Missouri-Columbia, inauguro el A.L. </a:t>
            </a:r>
            <a:r>
              <a:rPr lang="es-ES" dirty="0" err="1" smtClean="0">
                <a:solidFill>
                  <a:schemeClr val="bg1"/>
                </a:solidFill>
                <a:latin typeface="Calibri" pitchFamily="34" charset="0"/>
              </a:rPr>
              <a:t>Gustin</a:t>
            </a: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 Golf  </a:t>
            </a:r>
            <a:br>
              <a:rPr lang="es-ES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La Ciudad donó el terreno a la Universidad de Missouri. Estos terrenos fueron</a:t>
            </a:r>
            <a:br>
              <a:rPr lang="es-ES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destinados específicamente para su uso de un campo de golf.</a:t>
            </a:r>
            <a:endParaRPr lang="es-E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490" name="Picture 10" descr="http://gustingolfcourse.com/CoursePhotos/IMG_0051_op_640x4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764704"/>
            <a:ext cx="576064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ark Lerou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1433793" cy="1980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63688" y="1628800"/>
            <a:ext cx="2304256" cy="36933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" dirty="0" smtClean="0"/>
          </a:p>
          <a:p>
            <a:pPr fontAlgn="t"/>
            <a:r>
              <a:rPr lang="es-ES" dirty="0" smtClean="0"/>
              <a:t>Es</a:t>
            </a:r>
            <a:r>
              <a:rPr lang="es-ES" dirty="0"/>
              <a:t> su </a:t>
            </a:r>
            <a:r>
              <a:rPr lang="es-ES" dirty="0" err="1" smtClean="0"/>
              <a:t>septima</a:t>
            </a:r>
            <a:r>
              <a:rPr lang="es-ES" dirty="0" smtClean="0"/>
              <a:t> temporada como entrenador Jefe de Golf masculino de </a:t>
            </a:r>
          </a:p>
          <a:p>
            <a:r>
              <a:rPr lang="es-ES" dirty="0" err="1" smtClean="0"/>
              <a:t>Mizzou</a:t>
            </a:r>
            <a:r>
              <a:rPr lang="es-ES" dirty="0" smtClean="0"/>
              <a:t>.</a:t>
            </a:r>
          </a:p>
          <a:p>
            <a:r>
              <a:rPr lang="es-ES" dirty="0" smtClean="0"/>
              <a:t>• Lideró a Missouri , en 2005, al NCAA</a:t>
            </a:r>
          </a:p>
          <a:p>
            <a:r>
              <a:rPr lang="es-ES" dirty="0" err="1" smtClean="0"/>
              <a:t>Championships</a:t>
            </a:r>
            <a:endParaRPr lang="es-ES" dirty="0" smtClean="0"/>
          </a:p>
          <a:p>
            <a:r>
              <a:rPr lang="es-ES" dirty="0" smtClean="0"/>
              <a:t>• Seis </a:t>
            </a:r>
            <a:r>
              <a:rPr lang="es-ES" dirty="0" err="1" smtClean="0"/>
              <a:t>precencias</a:t>
            </a:r>
            <a:r>
              <a:rPr lang="es-ES" dirty="0" smtClean="0"/>
              <a:t> en el NCAA Regional</a:t>
            </a:r>
          </a:p>
          <a:p>
            <a:r>
              <a:rPr lang="es-ES" dirty="0" smtClean="0"/>
              <a:t>• Siete </a:t>
            </a:r>
            <a:r>
              <a:rPr lang="es-ES" dirty="0" err="1" smtClean="0"/>
              <a:t>Academic</a:t>
            </a:r>
            <a:r>
              <a:rPr lang="es-ES" dirty="0" smtClean="0"/>
              <a:t> </a:t>
            </a:r>
            <a:r>
              <a:rPr lang="es-ES" dirty="0" err="1" smtClean="0"/>
              <a:t>All-Americans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504" y="4149080"/>
            <a:ext cx="1512168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Mark </a:t>
            </a:r>
            <a:r>
              <a:rPr lang="es-ES" sz="1200" b="1" dirty="0" err="1" smtClean="0"/>
              <a:t>Leroux</a:t>
            </a:r>
            <a:endParaRPr lang="es-ES" sz="1200" b="1" dirty="0" smtClean="0"/>
          </a:p>
          <a:p>
            <a:pPr algn="ctr"/>
            <a:r>
              <a:rPr lang="es-ES" sz="1200" b="1" dirty="0" smtClean="0"/>
              <a:t>Entrenador Equipo de Golf Masculino</a:t>
            </a:r>
          </a:p>
          <a:p>
            <a:endParaRPr lang="es-ES" dirty="0"/>
          </a:p>
        </p:txBody>
      </p:sp>
      <p:pic>
        <p:nvPicPr>
          <p:cNvPr id="5" name="Picture 8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195736" y="188640"/>
            <a:ext cx="5288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Equipo Técnico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Picture 2" descr="Stephanie Priesmey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060848"/>
            <a:ext cx="1440160" cy="186069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4716016" y="4077072"/>
            <a:ext cx="1512168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200" b="1" dirty="0" err="1" smtClean="0"/>
              <a:t>Stephanie</a:t>
            </a:r>
            <a:r>
              <a:rPr lang="es-ES" sz="1200" b="1" dirty="0" smtClean="0"/>
              <a:t> </a:t>
            </a:r>
            <a:r>
              <a:rPr lang="es-ES" sz="1200" b="1" dirty="0" err="1" smtClean="0"/>
              <a:t>Priesmeyer</a:t>
            </a:r>
            <a:endParaRPr lang="es-ES" sz="1200" b="1" dirty="0" smtClean="0"/>
          </a:p>
          <a:p>
            <a:pPr algn="ctr"/>
            <a:r>
              <a:rPr lang="es-ES" sz="1200" b="1" dirty="0" smtClean="0"/>
              <a:t>Entrenadora Equipo de Golf Femenino</a:t>
            </a:r>
            <a:endParaRPr lang="es-ES" sz="1200" dirty="0"/>
          </a:p>
        </p:txBody>
      </p:sp>
      <p:sp>
        <p:nvSpPr>
          <p:cNvPr id="11" name="10 Rectángulo"/>
          <p:cNvSpPr/>
          <p:nvPr/>
        </p:nvSpPr>
        <p:spPr>
          <a:xfrm>
            <a:off x="6300192" y="2420888"/>
            <a:ext cx="2664296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smtClean="0"/>
              <a:t>2005 - NCAA Central Region </a:t>
            </a:r>
            <a:r>
              <a:rPr lang="en-US" sz="1600" b="1" dirty="0" err="1" smtClean="0"/>
              <a:t>Entrenadora</a:t>
            </a:r>
            <a:r>
              <a:rPr lang="en-US" sz="1600" b="1" dirty="0" smtClean="0"/>
              <a:t> del </a:t>
            </a:r>
            <a:r>
              <a:rPr lang="en-US" sz="1600" b="1" dirty="0" err="1" smtClean="0"/>
              <a:t>Año</a:t>
            </a:r>
            <a:endParaRPr lang="en-US" sz="1600" b="1" dirty="0" smtClean="0"/>
          </a:p>
          <a:p>
            <a:r>
              <a:rPr lang="en-US" sz="1600" b="1" dirty="0" smtClean="0"/>
              <a:t>2004 - Big 12 </a:t>
            </a:r>
            <a:r>
              <a:rPr lang="en-US" sz="1600" b="1" dirty="0" err="1" smtClean="0"/>
              <a:t>Entrenadora</a:t>
            </a:r>
            <a:r>
              <a:rPr lang="en-US" sz="1600" b="1" dirty="0" smtClean="0"/>
              <a:t> del </a:t>
            </a:r>
            <a:r>
              <a:rPr lang="en-US" sz="1600" b="1" dirty="0" err="1" smtClean="0"/>
              <a:t>Año</a:t>
            </a:r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584" y="2548890"/>
          <a:ext cx="7776863" cy="2680311"/>
        </p:xfrm>
        <a:graphic>
          <a:graphicData uri="http://schemas.openxmlformats.org/drawingml/2006/table">
            <a:tbl>
              <a:tblPr/>
              <a:tblGrid>
                <a:gridCol w="4666118"/>
                <a:gridCol w="3110745"/>
              </a:tblGrid>
              <a:tr h="893437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893437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Schultz, Jason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1999 - 2007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93437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4"/>
                        </a:rPr>
                        <a:t>Utley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4"/>
                        </a:rPr>
                        <a:t>, </a:t>
                      </a:r>
                      <a:r>
                        <a:rPr lang="es-ES" dirty="0" err="1">
                          <a:solidFill>
                            <a:srgbClr val="000000"/>
                          </a:solidFill>
                          <a:hlinkClick r:id="rId4"/>
                        </a:rPr>
                        <a:t>Stan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1986 - 2007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8" descr="Mizzou, University of 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190308" y="1196752"/>
            <a:ext cx="67633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Jugadores de la PGA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6721971" y="717950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397000"/>
          <a:ext cx="7920880" cy="5056337"/>
        </p:xfrm>
        <a:graphic>
          <a:graphicData uri="http://schemas.openxmlformats.org/drawingml/2006/table">
            <a:tbl>
              <a:tblPr/>
              <a:tblGrid>
                <a:gridCol w="1980220"/>
                <a:gridCol w="1980220"/>
                <a:gridCol w="1980220"/>
                <a:gridCol w="1980220"/>
              </a:tblGrid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err="1">
                          <a:solidFill>
                            <a:srgbClr val="000000"/>
                          </a:solidFill>
                          <a:latin typeface="Verdana"/>
                        </a:rPr>
                        <a:t>Name</a:t>
                      </a:r>
                      <a:endParaRPr lang="es-ES" sz="12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err="1">
                          <a:solidFill>
                            <a:srgbClr val="000000"/>
                          </a:solidFill>
                          <a:latin typeface="Verdana"/>
                        </a:rPr>
                        <a:t>Yr</a:t>
                      </a:r>
                      <a:r>
                        <a:rPr lang="es-ES" sz="1200" b="1" u="sng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latin typeface="Verdana"/>
                        </a:rPr>
                        <a:t>Hometown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latin typeface="Verdana"/>
                        </a:rPr>
                        <a:t>Last School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3"/>
                        </a:rPr>
                        <a:t>Stuart Ballingall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Norwich, UK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Framingham Earl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600" u="sng" dirty="0">
                          <a:solidFill>
                            <a:srgbClr val="444444"/>
                          </a:solidFill>
                          <a:hlinkClick r:id="rId4"/>
                        </a:rPr>
                        <a:t>Emilio Cuartero</a:t>
                      </a:r>
                      <a:endParaRPr lang="es-ES" sz="1600" dirty="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solidFill>
                            <a:srgbClr val="FF0000"/>
                          </a:solidFill>
                        </a:rPr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Lleida, </a:t>
                      </a:r>
                      <a:r>
                        <a:rPr lang="es-ES" sz="1600" dirty="0" err="1">
                          <a:solidFill>
                            <a:srgbClr val="FF0000"/>
                          </a:solidFill>
                        </a:rPr>
                        <a:t>Spain</a:t>
                      </a:r>
                      <a:endParaRPr lang="es-E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Mater </a:t>
                      </a:r>
                      <a:r>
                        <a:rPr lang="es-ES" sz="1600" dirty="0" err="1">
                          <a:solidFill>
                            <a:srgbClr val="FF0000"/>
                          </a:solidFill>
                        </a:rPr>
                        <a:t>Salvatoris</a:t>
                      </a:r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5"/>
                        </a:rPr>
                        <a:t>Dakyn Dollens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Centralia,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Centralia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6"/>
                        </a:rPr>
                        <a:t>Michael Garden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Albans,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7"/>
                        </a:rPr>
                        <a:t>William Harrold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Guestwick, UK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Gresham's School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8"/>
                        </a:rPr>
                        <a:t>Chris Johnson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Columbia,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Hickman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9"/>
                        </a:rPr>
                        <a:t>Hunter Kraus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Memphis, Tenn.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George's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0"/>
                        </a:rPr>
                        <a:t>Jace Long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Dixon,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Dixon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1"/>
                        </a:rPr>
                        <a:t>Brad Moody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Helias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323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2"/>
                        </a:rPr>
                        <a:t>Will Nixon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RS 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 Senior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3"/>
                        </a:rPr>
                        <a:t>Adam Rosenthal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Eden Prairie, Minn.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Eden Prairie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4"/>
                        </a:rPr>
                        <a:t>Nick Wilson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Rocheport,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William Woods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5"/>
                        </a:rPr>
                        <a:t>Tommie Wuennenberg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Louis,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Lindbergh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7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72" name="Picture 8" descr="Mizzou, University of Missour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907704" y="548680"/>
            <a:ext cx="6624736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850" y="1314450"/>
          <a:ext cx="8352927" cy="5139494"/>
        </p:xfrm>
        <a:graphic>
          <a:graphicData uri="http://schemas.openxmlformats.org/drawingml/2006/table">
            <a:tbl>
              <a:tblPr/>
              <a:tblGrid>
                <a:gridCol w="1008112"/>
                <a:gridCol w="4560506"/>
                <a:gridCol w="2784309"/>
              </a:tblGrid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03/14/11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Jackrabbit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Las Vegas,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Nev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03/15/11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Jackrabbit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Las Vegas, Nev.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03/28/11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UALR/First Tee Classic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Little Rock, Ark.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03/29/11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UALR/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First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Tee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Classic</a:t>
                      </a:r>
                      <a:endParaRPr lang="es-ES" sz="10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Little Rock, Ark.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04/04/11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Mizzou Intercollegiate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verdana"/>
                        </a:rPr>
                        <a:t>The Club at Old Hawthorne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04/05/11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Mizzou Intercollegiate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verdana"/>
                        </a:rPr>
                        <a:t>The Club at Old Hawthorne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04/16/11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Hawkeye Taylor Made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Iowa City, Iowa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04/17/11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Hawkeye Taylor Made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Iowa City, Iowa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04/26/11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04/27/11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05/19/11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05/20/11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05/21/11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05/31/11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Stillwater, Okla.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06/01/11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Stillwater, Okla.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06/02/11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NCAA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Championship</a:t>
                      </a:r>
                      <a:endParaRPr lang="es-ES" sz="10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Stillwater,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Okla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9270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9271" name="3 CuadroTexto"/>
          <p:cNvSpPr txBox="1">
            <a:spLocks noChangeArrowheads="1"/>
          </p:cNvSpPr>
          <p:nvPr/>
        </p:nvSpPr>
        <p:spPr bwMode="auto">
          <a:xfrm>
            <a:off x="395288" y="908050"/>
            <a:ext cx="8280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Fecha                                  Torneo                                            Localidad</a:t>
            </a:r>
          </a:p>
        </p:txBody>
      </p:sp>
      <p:pic>
        <p:nvPicPr>
          <p:cNvPr id="9272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286000" y="332657"/>
            <a:ext cx="631844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Torneos 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Primer Semestre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188" y="1397000"/>
          <a:ext cx="8208912" cy="5128343"/>
        </p:xfrm>
        <a:graphic>
          <a:graphicData uri="http://schemas.openxmlformats.org/drawingml/2006/table">
            <a:tbl>
              <a:tblPr/>
              <a:tblGrid>
                <a:gridCol w="2736304"/>
                <a:gridCol w="720079"/>
                <a:gridCol w="4752529"/>
              </a:tblGrid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000" b="1" u="sng" dirty="0" smtClean="0">
                          <a:solidFill>
                            <a:srgbClr val="000000"/>
                          </a:solidFill>
                          <a:latin typeface="Verdana"/>
                        </a:rPr>
                        <a:t>NOMBRE</a:t>
                      </a:r>
                      <a:endParaRPr lang="es-ES" sz="10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1" u="sng" dirty="0" smtClean="0">
                          <a:solidFill>
                            <a:srgbClr val="000000"/>
                          </a:solidFill>
                          <a:latin typeface="Verdana"/>
                        </a:rPr>
                        <a:t>CLASE</a:t>
                      </a:r>
                      <a:endParaRPr lang="es-ES" sz="10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LUGAR NACIMIENTO/ÚLTIMO COLEGIO</a:t>
                      </a:r>
                      <a:endParaRPr lang="es-ES" sz="10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3"/>
                        </a:rPr>
                        <a:t>Lindsay Burry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Quincy, Ill. (Keokuk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4"/>
                        </a:rPr>
                        <a:t>Marissa Cook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Edwardsville, Ill. (Edwardsville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5"/>
                        </a:rPr>
                        <a:t>Natasha Darras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RS 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Laguna Beach, Calif. (Laurel Springs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6"/>
                        </a:rPr>
                        <a:t>Kate Gallagher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Savannah, Mo. (Savannah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7"/>
                        </a:rPr>
                        <a:t>Taylor Gohn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Columbus, Ind. (Columbus North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167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8"/>
                        </a:rPr>
                        <a:t>Ahnna Kim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Coquitlam, BC (</a:t>
                      </a:r>
                      <a:r>
                        <a:rPr lang="en-US" sz="1200" dirty="0" err="1"/>
                        <a:t>Pinetree</a:t>
                      </a:r>
                      <a:r>
                        <a:rPr lang="en-US" sz="1200" dirty="0"/>
                        <a:t> Secondary School)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5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9"/>
                        </a:rPr>
                        <a:t>Hannah Lovelock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Surrey, England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0"/>
                        </a:rPr>
                        <a:t>Kelsey Meyer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St. Louis, MO (Nerinx Hall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1"/>
                        </a:rPr>
                        <a:t>Kelly Osborne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Ballwin, Mo. (Penn State)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2"/>
                        </a:rPr>
                        <a:t>Nicola Race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Essex, England (Redlands CC)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3"/>
                        </a:rPr>
                        <a:t>Ariana Savich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Carmel, </a:t>
                      </a:r>
                      <a:r>
                        <a:rPr lang="es-ES" sz="1200" dirty="0" err="1"/>
                        <a:t>Ind</a:t>
                      </a:r>
                      <a:r>
                        <a:rPr lang="es-ES" sz="1200" dirty="0"/>
                        <a:t>. (Carmel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9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97" name="Picture 8" descr="Mizzou, University of Missouri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5486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Equipo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393825"/>
          <a:ext cx="8064897" cy="5058732"/>
        </p:xfrm>
        <a:graphic>
          <a:graphicData uri="http://schemas.openxmlformats.org/drawingml/2006/table">
            <a:tbl>
              <a:tblPr/>
              <a:tblGrid>
                <a:gridCol w="2688299"/>
                <a:gridCol w="2688299"/>
                <a:gridCol w="2688299"/>
              </a:tblGrid>
              <a:tr h="1069760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02/21/11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Central District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Parrish,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069760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02/22/11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Central District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Parrish,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03/06/11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Gator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Gainesville,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03/07/11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Gator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Gainesville,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Mountain View Classic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Tucson, Ariz.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Mountain View Classic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rgbClr val="000000"/>
                          </a:solidFill>
                          <a:latin typeface="verdana"/>
                        </a:rPr>
                        <a:t>Tucson,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verdana"/>
                        </a:rPr>
                        <a:t>Ariz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128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11286" name="3 Rectángulo"/>
          <p:cNvSpPr>
            <a:spLocks noChangeArrowheads="1"/>
          </p:cNvSpPr>
          <p:nvPr/>
        </p:nvSpPr>
        <p:spPr bwMode="auto">
          <a:xfrm rot="10800000" flipV="1">
            <a:off x="323850" y="1062038"/>
            <a:ext cx="8135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Fecha                                  Torneo                                            Localidad</a:t>
            </a:r>
          </a:p>
        </p:txBody>
      </p:sp>
      <p:pic>
        <p:nvPicPr>
          <p:cNvPr id="11287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286000" y="332657"/>
            <a:ext cx="545435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Torneos 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Primer Trimestre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ATC Balco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437112"/>
            <a:ext cx="2857500" cy="2143125"/>
          </a:xfrm>
          <a:prstGeom prst="rect">
            <a:avLst/>
          </a:prstGeom>
          <a:noFill/>
        </p:spPr>
      </p:pic>
      <p:pic>
        <p:nvPicPr>
          <p:cNvPr id="24580" name="Picture 4" descr="Strength &amp; Conditioning Staf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149080"/>
            <a:ext cx="3131840" cy="2348880"/>
          </a:xfrm>
          <a:prstGeom prst="rect">
            <a:avLst/>
          </a:prstGeom>
          <a:noFill/>
        </p:spPr>
      </p:pic>
      <p:pic>
        <p:nvPicPr>
          <p:cNvPr id="24582" name="Picture 6" descr="Wrestling Weight Ro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916832"/>
            <a:ext cx="2857500" cy="1895476"/>
          </a:xfrm>
          <a:prstGeom prst="rect">
            <a:avLst/>
          </a:prstGeom>
          <a:noFill/>
        </p:spPr>
      </p:pic>
      <p:pic>
        <p:nvPicPr>
          <p:cNvPr id="24584" name="Picture 8" descr="Nichols Weight Roo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916832"/>
            <a:ext cx="2857500" cy="1905000"/>
          </a:xfrm>
          <a:prstGeom prst="rect">
            <a:avLst/>
          </a:prstGeom>
          <a:noFill/>
        </p:spPr>
      </p:pic>
      <p:pic>
        <p:nvPicPr>
          <p:cNvPr id="7" name="Picture 8" descr="Mizzou, University of Missour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40103" y="620688"/>
            <a:ext cx="8263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Instalaciones deportivas</a:t>
            </a:r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grfx.cstv.com/schools/miss/graphics/miss-08-promo-sprt-mat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437063"/>
            <a:ext cx="21526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7675" y="5534025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 descr="Mizzou, University of 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6" descr="http://pictures.replayphotos.com/images/MU/md/university-of-missouri-football-mizzou-m-flag-in-memorial-stadium-mu-f-x-00045m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797425"/>
            <a:ext cx="23336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8" descr="http://pictures.replayphotos.com/images/MU/md/University-of-Missouri-Stadiums-Memorial-Stadium-Home-of-Tigers-MU-S-MEM-00011m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688" y="3500438"/>
            <a:ext cx="23336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20" descr="http://pictures.replayphotos.com/images/MU/md/University-of-Missouri-Stadiums-Memorial-Stadium-Mizzou-Tigers-MU-S-MEM-00007m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650" y="1557338"/>
            <a:ext cx="17526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22" descr="http://pictures.replayphotos.com/images/MU/md/university-of-missouri-automatically-imported-missouri-vs-texas-april-23-2010green-tennis-ce-mu-x-auto-00169md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19475" y="2781300"/>
            <a:ext cx="23336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24" descr="http://pictures.replayphotos.com/images/MU/md/university-of-missouri-gymnastics-automatically-imported--mu-gym-auto-00006md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488" y="836613"/>
            <a:ext cx="17526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26" descr="http://radtollett.files.wordpress.com/2007/11/2544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19475" y="404813"/>
            <a:ext cx="2376488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 rot="10800000" flipV="1">
            <a:off x="467545" y="5605282"/>
            <a:ext cx="237626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9FA578D-B982-4A86-A324-B988C3620B0F}"/>
</file>

<file path=customXml/itemProps2.xml><?xml version="1.0" encoding="utf-8"?>
<ds:datastoreItem xmlns:ds="http://schemas.openxmlformats.org/officeDocument/2006/customXml" ds:itemID="{EBE1BE68-FA6D-4CC6-AC22-E7FCF7763365}"/>
</file>

<file path=customXml/itemProps3.xml><?xml version="1.0" encoding="utf-8"?>
<ds:datastoreItem xmlns:ds="http://schemas.openxmlformats.org/officeDocument/2006/customXml" ds:itemID="{FD42E2AA-B514-4F30-9C95-2D7B4F6D0124}"/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625</Words>
  <Application>Microsoft Office PowerPoint</Application>
  <PresentationFormat>Presentación en pantalla (4:3)</PresentationFormat>
  <Paragraphs>245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24</cp:revision>
  <dcterms:created xsi:type="dcterms:W3CDTF">2010-12-28T16:49:49Z</dcterms:created>
  <dcterms:modified xsi:type="dcterms:W3CDTF">2011-01-06T23:55:05Z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