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customXml/itemProps1.xml" ContentType="application/vnd.openxmlformats-officedocument.customXmlProperties+xml"/>
  <Default Extension="rels" ContentType="application/vnd.openxmlformats-package.relationship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Default Extension="vml" ContentType="application/vnd.openxmlformats-officedocument.vmlDrawing"/>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Default Extension="jpeg" ContentType="image/jpeg"/>
  <Default Extension="emf" ContentType="image/x-emf"/>
  <Override PartName="/ppt/slides/slide1.xml" ContentType="application/vnd.openxmlformats-officedocument.presentationml.slide+xml"/>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handoutMasterIdLst>
    <p:handoutMasterId r:id="rId8"/>
  </p:handoutMasterIdLst>
  <p:sldIdLst>
    <p:sldId id="256" r:id="rId2"/>
    <p:sldId id="316" r:id="rId3"/>
    <p:sldId id="314" r:id="rId4"/>
    <p:sldId id="313" r:id="rId5"/>
    <p:sldId id="315" r:id="rId6"/>
  </p:sldIdLst>
  <p:sldSz cx="7562850" cy="10688638"/>
  <p:notesSz cx="6877050" cy="9653588"/>
  <p:defaultTextStyle>
    <a:defPPr>
      <a:defRPr lang="es-ES_tradnl"/>
    </a:defPPr>
    <a:lvl1pPr marL="0" algn="l" defTabSz="559152" rtl="0" eaLnBrk="1" latinLnBrk="0" hangingPunct="1">
      <a:defRPr sz="2300" kern="1200">
        <a:solidFill>
          <a:schemeClr val="tx1"/>
        </a:solidFill>
        <a:latin typeface="+mn-lt"/>
        <a:ea typeface="+mn-ea"/>
        <a:cs typeface="+mn-cs"/>
      </a:defRPr>
    </a:lvl1pPr>
    <a:lvl2pPr marL="559152" algn="l" defTabSz="559152" rtl="0" eaLnBrk="1" latinLnBrk="0" hangingPunct="1">
      <a:defRPr sz="2300" kern="1200">
        <a:solidFill>
          <a:schemeClr val="tx1"/>
        </a:solidFill>
        <a:latin typeface="+mn-lt"/>
        <a:ea typeface="+mn-ea"/>
        <a:cs typeface="+mn-cs"/>
      </a:defRPr>
    </a:lvl2pPr>
    <a:lvl3pPr marL="1118304" algn="l" defTabSz="559152" rtl="0" eaLnBrk="1" latinLnBrk="0" hangingPunct="1">
      <a:defRPr sz="2300" kern="1200">
        <a:solidFill>
          <a:schemeClr val="tx1"/>
        </a:solidFill>
        <a:latin typeface="+mn-lt"/>
        <a:ea typeface="+mn-ea"/>
        <a:cs typeface="+mn-cs"/>
      </a:defRPr>
    </a:lvl3pPr>
    <a:lvl4pPr marL="1677455" algn="l" defTabSz="559152" rtl="0" eaLnBrk="1" latinLnBrk="0" hangingPunct="1">
      <a:defRPr sz="2300" kern="1200">
        <a:solidFill>
          <a:schemeClr val="tx1"/>
        </a:solidFill>
        <a:latin typeface="+mn-lt"/>
        <a:ea typeface="+mn-ea"/>
        <a:cs typeface="+mn-cs"/>
      </a:defRPr>
    </a:lvl4pPr>
    <a:lvl5pPr marL="2236607" algn="l" defTabSz="559152" rtl="0" eaLnBrk="1" latinLnBrk="0" hangingPunct="1">
      <a:defRPr sz="2300" kern="1200">
        <a:solidFill>
          <a:schemeClr val="tx1"/>
        </a:solidFill>
        <a:latin typeface="+mn-lt"/>
        <a:ea typeface="+mn-ea"/>
        <a:cs typeface="+mn-cs"/>
      </a:defRPr>
    </a:lvl5pPr>
    <a:lvl6pPr marL="2795760" algn="l" defTabSz="559152" rtl="0" eaLnBrk="1" latinLnBrk="0" hangingPunct="1">
      <a:defRPr sz="2300" kern="1200">
        <a:solidFill>
          <a:schemeClr val="tx1"/>
        </a:solidFill>
        <a:latin typeface="+mn-lt"/>
        <a:ea typeface="+mn-ea"/>
        <a:cs typeface="+mn-cs"/>
      </a:defRPr>
    </a:lvl6pPr>
    <a:lvl7pPr marL="3354912" algn="l" defTabSz="559152" rtl="0" eaLnBrk="1" latinLnBrk="0" hangingPunct="1">
      <a:defRPr sz="2300" kern="1200">
        <a:solidFill>
          <a:schemeClr val="tx1"/>
        </a:solidFill>
        <a:latin typeface="+mn-lt"/>
        <a:ea typeface="+mn-ea"/>
        <a:cs typeface="+mn-cs"/>
      </a:defRPr>
    </a:lvl7pPr>
    <a:lvl8pPr marL="3914064" algn="l" defTabSz="559152" rtl="0" eaLnBrk="1" latinLnBrk="0" hangingPunct="1">
      <a:defRPr sz="2300" kern="1200">
        <a:solidFill>
          <a:schemeClr val="tx1"/>
        </a:solidFill>
        <a:latin typeface="+mn-lt"/>
        <a:ea typeface="+mn-ea"/>
        <a:cs typeface="+mn-cs"/>
      </a:defRPr>
    </a:lvl8pPr>
    <a:lvl9pPr marL="4473215" algn="l" defTabSz="559152" rtl="0" eaLnBrk="1" latinLnBrk="0" hangingPunct="1">
      <a:defRPr sz="23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406F80"/>
    <a:srgbClr val="2E505C"/>
    <a:srgbClr val="FF0080"/>
    <a:srgbClr val="6BA0B5"/>
    <a:srgbClr val="ECF3F8"/>
    <a:srgbClr val="DEEAF2"/>
    <a:srgbClr val="800000"/>
    <a:srgbClr val="C08779"/>
    <a:srgbClr val="D696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1" autoAdjust="0"/>
    <p:restoredTop sz="99822" autoAdjust="0"/>
  </p:normalViewPr>
  <p:slideViewPr>
    <p:cSldViewPr snapToObjects="1" showGuides="1">
      <p:cViewPr>
        <p:scale>
          <a:sx n="100" d="100"/>
          <a:sy n="100" d="100"/>
        </p:scale>
        <p:origin x="-1158" y="2856"/>
      </p:cViewPr>
      <p:guideLst>
        <p:guide orient="horz" pos="-25"/>
        <p:guide pos="4"/>
      </p:guideLst>
    </p:cSldViewPr>
  </p:slideViewPr>
  <p:outlineViewPr>
    <p:cViewPr>
      <p:scale>
        <a:sx n="100" d="100"/>
        <a:sy n="100" d="100"/>
      </p:scale>
      <p:origin x="472" y="144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openxmlformats.org/officeDocument/2006/relationships/customXml" Target="../customXml/item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1"/>
            <a:ext cx="2980056" cy="482680"/>
          </a:xfrm>
          <a:prstGeom prst="rect">
            <a:avLst/>
          </a:prstGeom>
        </p:spPr>
        <p:txBody>
          <a:bodyPr vert="horz" lIns="94448" tIns="47224" rIns="94448" bIns="47224" rtlCol="0"/>
          <a:lstStyle>
            <a:lvl1pPr algn="l">
              <a:defRPr sz="1300"/>
            </a:lvl1pPr>
          </a:lstStyle>
          <a:p>
            <a:endParaRPr lang="es-ES_tradnl"/>
          </a:p>
        </p:txBody>
      </p:sp>
      <p:sp>
        <p:nvSpPr>
          <p:cNvPr id="3" name="Marcador de fecha 2"/>
          <p:cNvSpPr>
            <a:spLocks noGrp="1"/>
          </p:cNvSpPr>
          <p:nvPr>
            <p:ph type="dt" sz="quarter" idx="1"/>
          </p:nvPr>
        </p:nvSpPr>
        <p:spPr>
          <a:xfrm>
            <a:off x="3895403" y="1"/>
            <a:ext cx="2980056" cy="482680"/>
          </a:xfrm>
          <a:prstGeom prst="rect">
            <a:avLst/>
          </a:prstGeom>
        </p:spPr>
        <p:txBody>
          <a:bodyPr vert="horz" lIns="94448" tIns="47224" rIns="94448" bIns="47224" rtlCol="0"/>
          <a:lstStyle>
            <a:lvl1pPr algn="r">
              <a:defRPr sz="1300"/>
            </a:lvl1pPr>
          </a:lstStyle>
          <a:p>
            <a:fld id="{225E4037-3958-0B46-8520-6A9D19095DB8}" type="datetimeFigureOut">
              <a:rPr lang="es-ES_tradnl" smtClean="0"/>
              <a:pPr/>
              <a:t>11/03/2011</a:t>
            </a:fld>
            <a:endParaRPr lang="es-ES_tradnl"/>
          </a:p>
        </p:txBody>
      </p:sp>
      <p:sp>
        <p:nvSpPr>
          <p:cNvPr id="4" name="Marcador de pie de página 3"/>
          <p:cNvSpPr>
            <a:spLocks noGrp="1"/>
          </p:cNvSpPr>
          <p:nvPr>
            <p:ph type="ftr" sz="quarter" idx="2"/>
          </p:nvPr>
        </p:nvSpPr>
        <p:spPr>
          <a:xfrm>
            <a:off x="0" y="9169234"/>
            <a:ext cx="2980056" cy="482680"/>
          </a:xfrm>
          <a:prstGeom prst="rect">
            <a:avLst/>
          </a:prstGeom>
        </p:spPr>
        <p:txBody>
          <a:bodyPr vert="horz" lIns="94448" tIns="47224" rIns="94448" bIns="47224" rtlCol="0" anchor="b"/>
          <a:lstStyle>
            <a:lvl1pPr algn="l">
              <a:defRPr sz="1300"/>
            </a:lvl1pPr>
          </a:lstStyle>
          <a:p>
            <a:endParaRPr lang="es-ES_tradnl"/>
          </a:p>
        </p:txBody>
      </p:sp>
      <p:sp>
        <p:nvSpPr>
          <p:cNvPr id="5" name="Marcador de número de diapositiva 4"/>
          <p:cNvSpPr>
            <a:spLocks noGrp="1"/>
          </p:cNvSpPr>
          <p:nvPr>
            <p:ph type="sldNum" sz="quarter" idx="3"/>
          </p:nvPr>
        </p:nvSpPr>
        <p:spPr>
          <a:xfrm>
            <a:off x="3895403" y="9169234"/>
            <a:ext cx="2980056" cy="482680"/>
          </a:xfrm>
          <a:prstGeom prst="rect">
            <a:avLst/>
          </a:prstGeom>
        </p:spPr>
        <p:txBody>
          <a:bodyPr vert="horz" lIns="94448" tIns="47224" rIns="94448" bIns="47224" rtlCol="0" anchor="b"/>
          <a:lstStyle>
            <a:lvl1pPr algn="r">
              <a:defRPr sz="1300"/>
            </a:lvl1pPr>
          </a:lstStyle>
          <a:p>
            <a:fld id="{48C2CAB6-5ACA-B04C-AE82-8137A3DB1057}" type="slidenum">
              <a:rPr lang="es-ES_tradnl" smtClean="0"/>
              <a:pPr/>
              <a:t>‹Nº›</a:t>
            </a:fld>
            <a:endParaRPr lang="es-ES_tradnl"/>
          </a:p>
        </p:txBody>
      </p:sp>
    </p:spTree>
    <p:extLst>
      <p:ext uri="{BB962C8B-B14F-4D97-AF65-F5344CB8AC3E}">
        <p14:creationId xmlns:p14="http://schemas.microsoft.com/office/powerpoint/2010/main" val="30091997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0056" cy="482680"/>
          </a:xfrm>
          <a:prstGeom prst="rect">
            <a:avLst/>
          </a:prstGeom>
        </p:spPr>
        <p:txBody>
          <a:bodyPr vert="horz" lIns="94448" tIns="47224" rIns="94448" bIns="47224" rtlCol="0"/>
          <a:lstStyle>
            <a:lvl1pPr algn="l">
              <a:defRPr sz="1300"/>
            </a:lvl1pPr>
          </a:lstStyle>
          <a:p>
            <a:endParaRPr lang="es-ES_tradnl"/>
          </a:p>
        </p:txBody>
      </p:sp>
      <p:sp>
        <p:nvSpPr>
          <p:cNvPr id="3" name="Date Placeholder 2"/>
          <p:cNvSpPr>
            <a:spLocks noGrp="1"/>
          </p:cNvSpPr>
          <p:nvPr>
            <p:ph type="dt" idx="1"/>
          </p:nvPr>
        </p:nvSpPr>
        <p:spPr>
          <a:xfrm>
            <a:off x="3895403" y="1"/>
            <a:ext cx="2980056" cy="482680"/>
          </a:xfrm>
          <a:prstGeom prst="rect">
            <a:avLst/>
          </a:prstGeom>
        </p:spPr>
        <p:txBody>
          <a:bodyPr vert="horz" lIns="94448" tIns="47224" rIns="94448" bIns="47224" rtlCol="0"/>
          <a:lstStyle>
            <a:lvl1pPr algn="r">
              <a:defRPr sz="1300"/>
            </a:lvl1pPr>
          </a:lstStyle>
          <a:p>
            <a:fld id="{C1EB107F-8ECC-784F-AF62-C0F96D5994C7}" type="datetimeFigureOut">
              <a:rPr lang="es-ES_tradnl" smtClean="0"/>
              <a:pPr/>
              <a:t>11/03/2011</a:t>
            </a:fld>
            <a:endParaRPr lang="es-ES_tradnl"/>
          </a:p>
        </p:txBody>
      </p:sp>
      <p:sp>
        <p:nvSpPr>
          <p:cNvPr id="4" name="Slide Image Placeholder 3"/>
          <p:cNvSpPr>
            <a:spLocks noGrp="1" noRot="1" noChangeAspect="1"/>
          </p:cNvSpPr>
          <p:nvPr>
            <p:ph type="sldImg" idx="2"/>
          </p:nvPr>
        </p:nvSpPr>
        <p:spPr>
          <a:xfrm>
            <a:off x="2159000" y="725488"/>
            <a:ext cx="2559050" cy="3617912"/>
          </a:xfrm>
          <a:prstGeom prst="rect">
            <a:avLst/>
          </a:prstGeom>
          <a:noFill/>
          <a:ln w="12700">
            <a:solidFill>
              <a:prstClr val="black"/>
            </a:solidFill>
          </a:ln>
        </p:spPr>
        <p:txBody>
          <a:bodyPr vert="horz" lIns="94448" tIns="47224" rIns="94448" bIns="47224" rtlCol="0" anchor="ctr"/>
          <a:lstStyle/>
          <a:p>
            <a:endParaRPr lang="es-ES_tradnl"/>
          </a:p>
        </p:txBody>
      </p:sp>
      <p:sp>
        <p:nvSpPr>
          <p:cNvPr id="5" name="Notes Placeholder 4"/>
          <p:cNvSpPr>
            <a:spLocks noGrp="1"/>
          </p:cNvSpPr>
          <p:nvPr>
            <p:ph type="body" sz="quarter" idx="3"/>
          </p:nvPr>
        </p:nvSpPr>
        <p:spPr>
          <a:xfrm>
            <a:off x="687706" y="4585454"/>
            <a:ext cx="5501640" cy="4344115"/>
          </a:xfrm>
          <a:prstGeom prst="rect">
            <a:avLst/>
          </a:prstGeom>
        </p:spPr>
        <p:txBody>
          <a:bodyPr vert="horz" lIns="94448" tIns="47224" rIns="94448" bIns="47224" rtlCol="0">
            <a:normAutofit/>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6" name="Footer Placeholder 5"/>
          <p:cNvSpPr>
            <a:spLocks noGrp="1"/>
          </p:cNvSpPr>
          <p:nvPr>
            <p:ph type="ftr" sz="quarter" idx="4"/>
          </p:nvPr>
        </p:nvSpPr>
        <p:spPr>
          <a:xfrm>
            <a:off x="0" y="9169234"/>
            <a:ext cx="2980056" cy="482680"/>
          </a:xfrm>
          <a:prstGeom prst="rect">
            <a:avLst/>
          </a:prstGeom>
        </p:spPr>
        <p:txBody>
          <a:bodyPr vert="horz" lIns="94448" tIns="47224" rIns="94448" bIns="47224" rtlCol="0" anchor="b"/>
          <a:lstStyle>
            <a:lvl1pPr algn="l">
              <a:defRPr sz="1300"/>
            </a:lvl1pPr>
          </a:lstStyle>
          <a:p>
            <a:endParaRPr lang="es-ES_tradnl"/>
          </a:p>
        </p:txBody>
      </p:sp>
      <p:sp>
        <p:nvSpPr>
          <p:cNvPr id="7" name="Slide Number Placeholder 6"/>
          <p:cNvSpPr>
            <a:spLocks noGrp="1"/>
          </p:cNvSpPr>
          <p:nvPr>
            <p:ph type="sldNum" sz="quarter" idx="5"/>
          </p:nvPr>
        </p:nvSpPr>
        <p:spPr>
          <a:xfrm>
            <a:off x="3895403" y="9169234"/>
            <a:ext cx="2980056" cy="482680"/>
          </a:xfrm>
          <a:prstGeom prst="rect">
            <a:avLst/>
          </a:prstGeom>
        </p:spPr>
        <p:txBody>
          <a:bodyPr vert="horz" lIns="94448" tIns="47224" rIns="94448" bIns="47224" rtlCol="0" anchor="b"/>
          <a:lstStyle>
            <a:lvl1pPr algn="r">
              <a:defRPr sz="1300"/>
            </a:lvl1pPr>
          </a:lstStyle>
          <a:p>
            <a:fld id="{B5E6748B-1EFE-CC4F-9EFD-7F7802F60823}" type="slidenum">
              <a:rPr lang="es-ES_tradnl" smtClean="0"/>
              <a:pPr/>
              <a:t>‹Nº›</a:t>
            </a:fld>
            <a:endParaRPr lang="es-ES_tradnl"/>
          </a:p>
        </p:txBody>
      </p:sp>
    </p:spTree>
    <p:extLst>
      <p:ext uri="{BB962C8B-B14F-4D97-AF65-F5344CB8AC3E}">
        <p14:creationId xmlns:p14="http://schemas.microsoft.com/office/powerpoint/2010/main" val="3283098556"/>
      </p:ext>
    </p:extLst>
  </p:cSld>
  <p:clrMap bg1="lt1" tx1="dk1" bg2="lt2" tx2="dk2" accent1="accent1" accent2="accent2" accent3="accent3" accent4="accent4" accent5="accent5" accent6="accent6" hlink="hlink" folHlink="folHlink"/>
  <p:notesStyle>
    <a:lvl1pPr marL="0" algn="l" defTabSz="647167" rtl="0" eaLnBrk="1" latinLnBrk="0" hangingPunct="1">
      <a:defRPr sz="1700" kern="1200">
        <a:solidFill>
          <a:schemeClr val="tx1"/>
        </a:solidFill>
        <a:latin typeface="+mn-lt"/>
        <a:ea typeface="+mn-ea"/>
        <a:cs typeface="+mn-cs"/>
      </a:defRPr>
    </a:lvl1pPr>
    <a:lvl2pPr marL="647167" algn="l" defTabSz="647167" rtl="0" eaLnBrk="1" latinLnBrk="0" hangingPunct="1">
      <a:defRPr sz="1700" kern="1200">
        <a:solidFill>
          <a:schemeClr val="tx1"/>
        </a:solidFill>
        <a:latin typeface="+mn-lt"/>
        <a:ea typeface="+mn-ea"/>
        <a:cs typeface="+mn-cs"/>
      </a:defRPr>
    </a:lvl2pPr>
    <a:lvl3pPr marL="1294333" algn="l" defTabSz="647167" rtl="0" eaLnBrk="1" latinLnBrk="0" hangingPunct="1">
      <a:defRPr sz="1700" kern="1200">
        <a:solidFill>
          <a:schemeClr val="tx1"/>
        </a:solidFill>
        <a:latin typeface="+mn-lt"/>
        <a:ea typeface="+mn-ea"/>
        <a:cs typeface="+mn-cs"/>
      </a:defRPr>
    </a:lvl3pPr>
    <a:lvl4pPr marL="1941500" algn="l" defTabSz="647167" rtl="0" eaLnBrk="1" latinLnBrk="0" hangingPunct="1">
      <a:defRPr sz="1700" kern="1200">
        <a:solidFill>
          <a:schemeClr val="tx1"/>
        </a:solidFill>
        <a:latin typeface="+mn-lt"/>
        <a:ea typeface="+mn-ea"/>
        <a:cs typeface="+mn-cs"/>
      </a:defRPr>
    </a:lvl4pPr>
    <a:lvl5pPr marL="2588666" algn="l" defTabSz="647167" rtl="0" eaLnBrk="1" latinLnBrk="0" hangingPunct="1">
      <a:defRPr sz="1700" kern="1200">
        <a:solidFill>
          <a:schemeClr val="tx1"/>
        </a:solidFill>
        <a:latin typeface="+mn-lt"/>
        <a:ea typeface="+mn-ea"/>
        <a:cs typeface="+mn-cs"/>
      </a:defRPr>
    </a:lvl5pPr>
    <a:lvl6pPr marL="3235833" algn="l" defTabSz="647167" rtl="0" eaLnBrk="1" latinLnBrk="0" hangingPunct="1">
      <a:defRPr sz="1700" kern="1200">
        <a:solidFill>
          <a:schemeClr val="tx1"/>
        </a:solidFill>
        <a:latin typeface="+mn-lt"/>
        <a:ea typeface="+mn-ea"/>
        <a:cs typeface="+mn-cs"/>
      </a:defRPr>
    </a:lvl6pPr>
    <a:lvl7pPr marL="3883000" algn="l" defTabSz="647167" rtl="0" eaLnBrk="1" latinLnBrk="0" hangingPunct="1">
      <a:defRPr sz="1700" kern="1200">
        <a:solidFill>
          <a:schemeClr val="tx1"/>
        </a:solidFill>
        <a:latin typeface="+mn-lt"/>
        <a:ea typeface="+mn-ea"/>
        <a:cs typeface="+mn-cs"/>
      </a:defRPr>
    </a:lvl7pPr>
    <a:lvl8pPr marL="4530166" algn="l" defTabSz="647167" rtl="0" eaLnBrk="1" latinLnBrk="0" hangingPunct="1">
      <a:defRPr sz="1700" kern="1200">
        <a:solidFill>
          <a:schemeClr val="tx1"/>
        </a:solidFill>
        <a:latin typeface="+mn-lt"/>
        <a:ea typeface="+mn-ea"/>
        <a:cs typeface="+mn-cs"/>
      </a:defRPr>
    </a:lvl8pPr>
    <a:lvl9pPr marL="5177333" algn="l" defTabSz="647167"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59000" y="725488"/>
            <a:ext cx="2559050" cy="3617912"/>
          </a:xfrm>
        </p:spPr>
      </p:sp>
      <p:sp>
        <p:nvSpPr>
          <p:cNvPr id="3" name="Notes Placeholder 2"/>
          <p:cNvSpPr>
            <a:spLocks noGrp="1"/>
          </p:cNvSpPr>
          <p:nvPr>
            <p:ph type="body" idx="1"/>
          </p:nvPr>
        </p:nvSpPr>
        <p:spPr/>
        <p:txBody>
          <a:bodyPr>
            <a:normAutofit/>
          </a:bodyPr>
          <a:lstStyle/>
          <a:p>
            <a:r>
              <a:rPr lang="es-ES_tradnl" dirty="0" smtClean="0"/>
              <a:t>Portada</a:t>
            </a:r>
            <a:endParaRPr lang="es-ES_tradnl" dirty="0"/>
          </a:p>
        </p:txBody>
      </p:sp>
      <p:sp>
        <p:nvSpPr>
          <p:cNvPr id="4" name="Slide Number Placeholder 3"/>
          <p:cNvSpPr>
            <a:spLocks noGrp="1"/>
          </p:cNvSpPr>
          <p:nvPr>
            <p:ph type="sldNum" sz="quarter" idx="10"/>
          </p:nvPr>
        </p:nvSpPr>
        <p:spPr/>
        <p:txBody>
          <a:bodyPr/>
          <a:lstStyle/>
          <a:p>
            <a:fld id="{B5E6748B-1EFE-CC4F-9EFD-7F7802F60823}" type="slidenum">
              <a:rPr lang="es-ES_tradnl" smtClean="0"/>
              <a:pPr/>
              <a:t>1</a:t>
            </a:fld>
            <a:endParaRPr lang="es-ES_trad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159000" y="725488"/>
            <a:ext cx="2559050" cy="3617912"/>
          </a:xfrm>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B5E6748B-1EFE-CC4F-9EFD-7F7802F60823}" type="slidenum">
              <a:rPr lang="es-ES_tradnl" smtClean="0"/>
              <a:pPr/>
              <a:t>3</a:t>
            </a:fld>
            <a:endParaRPr lang="es-ES_trad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159000" y="725488"/>
            <a:ext cx="2559050" cy="3617912"/>
          </a:xfrm>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B5E6748B-1EFE-CC4F-9EFD-7F7802F60823}" type="slidenum">
              <a:rPr lang="es-ES_tradnl" smtClean="0"/>
              <a:pPr/>
              <a:t>4</a:t>
            </a:fld>
            <a:endParaRPr lang="es-ES_trad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2159000" y="725488"/>
            <a:ext cx="2559050" cy="3617912"/>
          </a:xfrm>
        </p:spPr>
      </p:sp>
      <p:sp>
        <p:nvSpPr>
          <p:cNvPr id="3" name="2 Marcador de notas"/>
          <p:cNvSpPr>
            <a:spLocks noGrp="1"/>
          </p:cNvSpPr>
          <p:nvPr>
            <p:ph type="body" idx="1"/>
          </p:nvPr>
        </p:nvSpPr>
        <p:spPr/>
        <p:txBody>
          <a:bodyPr>
            <a:normAutofit/>
          </a:bodyPr>
          <a:lstStyle/>
          <a:p>
            <a:endParaRPr lang="es-ES_tradnl"/>
          </a:p>
        </p:txBody>
      </p:sp>
      <p:sp>
        <p:nvSpPr>
          <p:cNvPr id="4" name="3 Marcador de número de diapositiva"/>
          <p:cNvSpPr>
            <a:spLocks noGrp="1"/>
          </p:cNvSpPr>
          <p:nvPr>
            <p:ph type="sldNum" sz="quarter" idx="10"/>
          </p:nvPr>
        </p:nvSpPr>
        <p:spPr/>
        <p:txBody>
          <a:bodyPr/>
          <a:lstStyle/>
          <a:p>
            <a:fld id="{B5E6748B-1EFE-CC4F-9EFD-7F7802F60823}" type="slidenum">
              <a:rPr lang="es-ES_tradnl" smtClean="0"/>
              <a:pPr/>
              <a:t>5</a:t>
            </a:fld>
            <a:endParaRPr lang="es-ES_trad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7216" y="3320407"/>
            <a:ext cx="6428423" cy="2291129"/>
          </a:xfrm>
        </p:spPr>
        <p:txBody>
          <a:bodyPr/>
          <a:lstStyle/>
          <a:p>
            <a:r>
              <a:rPr lang="es-ES_tradnl" smtClean="0"/>
              <a:t>Click to edit Master title style</a:t>
            </a:r>
            <a:endParaRPr lang="es-ES_tradnl"/>
          </a:p>
        </p:txBody>
      </p:sp>
      <p:sp>
        <p:nvSpPr>
          <p:cNvPr id="3" name="Subtitle 2"/>
          <p:cNvSpPr>
            <a:spLocks noGrp="1"/>
          </p:cNvSpPr>
          <p:nvPr>
            <p:ph type="subTitle" idx="1"/>
          </p:nvPr>
        </p:nvSpPr>
        <p:spPr>
          <a:xfrm>
            <a:off x="1134430" y="6056895"/>
            <a:ext cx="5293995" cy="2731540"/>
          </a:xfrm>
        </p:spPr>
        <p:txBody>
          <a:bodyPr/>
          <a:lstStyle>
            <a:lvl1pPr marL="0" indent="0" algn="ctr">
              <a:buNone/>
              <a:defRPr>
                <a:solidFill>
                  <a:schemeClr val="tx1">
                    <a:tint val="75000"/>
                  </a:schemeClr>
                </a:solidFill>
              </a:defRPr>
            </a:lvl1pPr>
            <a:lvl2pPr marL="521422" indent="0" algn="ctr">
              <a:buNone/>
              <a:defRPr>
                <a:solidFill>
                  <a:schemeClr val="tx1">
                    <a:tint val="75000"/>
                  </a:schemeClr>
                </a:solidFill>
              </a:defRPr>
            </a:lvl2pPr>
            <a:lvl3pPr marL="1042844" indent="0" algn="ctr">
              <a:buNone/>
              <a:defRPr>
                <a:solidFill>
                  <a:schemeClr val="tx1">
                    <a:tint val="75000"/>
                  </a:schemeClr>
                </a:solidFill>
              </a:defRPr>
            </a:lvl3pPr>
            <a:lvl4pPr marL="1564266" indent="0" algn="ctr">
              <a:buNone/>
              <a:defRPr>
                <a:solidFill>
                  <a:schemeClr val="tx1">
                    <a:tint val="75000"/>
                  </a:schemeClr>
                </a:solidFill>
              </a:defRPr>
            </a:lvl4pPr>
            <a:lvl5pPr marL="2085688" indent="0" algn="ctr">
              <a:buNone/>
              <a:defRPr>
                <a:solidFill>
                  <a:schemeClr val="tx1">
                    <a:tint val="75000"/>
                  </a:schemeClr>
                </a:solidFill>
              </a:defRPr>
            </a:lvl5pPr>
            <a:lvl6pPr marL="2607110" indent="0" algn="ctr">
              <a:buNone/>
              <a:defRPr>
                <a:solidFill>
                  <a:schemeClr val="tx1">
                    <a:tint val="75000"/>
                  </a:schemeClr>
                </a:solidFill>
              </a:defRPr>
            </a:lvl6pPr>
            <a:lvl7pPr marL="3128532" indent="0" algn="ctr">
              <a:buNone/>
              <a:defRPr>
                <a:solidFill>
                  <a:schemeClr val="tx1">
                    <a:tint val="75000"/>
                  </a:schemeClr>
                </a:solidFill>
              </a:defRPr>
            </a:lvl7pPr>
            <a:lvl8pPr marL="3649955" indent="0" algn="ctr">
              <a:buNone/>
              <a:defRPr>
                <a:solidFill>
                  <a:schemeClr val="tx1">
                    <a:tint val="75000"/>
                  </a:schemeClr>
                </a:solidFill>
              </a:defRPr>
            </a:lvl8pPr>
            <a:lvl9pPr marL="4171377" indent="0" algn="ctr">
              <a:buNone/>
              <a:defRPr>
                <a:solidFill>
                  <a:schemeClr val="tx1">
                    <a:tint val="75000"/>
                  </a:schemeClr>
                </a:solidFill>
              </a:defRPr>
            </a:lvl9pPr>
          </a:lstStyle>
          <a:p>
            <a:r>
              <a:rPr lang="es-ES_tradnl" smtClean="0"/>
              <a:t>Click to edit Master subtitle style</a:t>
            </a:r>
            <a:endParaRPr lang="es-ES_tradnl"/>
          </a:p>
        </p:txBody>
      </p:sp>
      <p:sp>
        <p:nvSpPr>
          <p:cNvPr id="4" name="Date Placeholder 3"/>
          <p:cNvSpPr>
            <a:spLocks noGrp="1"/>
          </p:cNvSpPr>
          <p:nvPr>
            <p:ph type="dt" sz="half" idx="10"/>
          </p:nvPr>
        </p:nvSpPr>
        <p:spPr/>
        <p:txBody>
          <a:bodyPr/>
          <a:lstStyle/>
          <a:p>
            <a:fld id="{CC044B42-6B4B-4525-A08C-B57780269795}" type="datetime1">
              <a:rPr lang="es-ES_tradnl" smtClean="0"/>
              <a:pPr/>
              <a:t>11/03/2011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941B5E9-4FF5-8342-A543-3150C4770A3D}"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ES_tradnl"/>
          </a:p>
        </p:txBody>
      </p:sp>
      <p:sp>
        <p:nvSpPr>
          <p:cNvPr id="3" name="Content Placeholder 2"/>
          <p:cNvSpPr>
            <a:spLocks noGrp="1"/>
          </p:cNvSpPr>
          <p:nvPr>
            <p:ph idx="1"/>
          </p:nvPr>
        </p:nvSpPr>
        <p:spPr/>
        <p:txBody>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4" name="Date Placeholder 3"/>
          <p:cNvSpPr>
            <a:spLocks noGrp="1"/>
          </p:cNvSpPr>
          <p:nvPr>
            <p:ph type="dt" sz="half" idx="10"/>
          </p:nvPr>
        </p:nvSpPr>
        <p:spPr/>
        <p:txBody>
          <a:bodyPr/>
          <a:lstStyle/>
          <a:p>
            <a:fld id="{497F45A7-7235-4157-AECC-8E9FC5D59B6F}" type="datetime1">
              <a:rPr lang="es-ES_tradnl" smtClean="0"/>
              <a:pPr/>
              <a:t>11/03/2011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941B5E9-4FF5-8342-A543-3150C4770A3D}"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97415" y="6868442"/>
            <a:ext cx="6428423" cy="2122882"/>
          </a:xfrm>
        </p:spPr>
        <p:txBody>
          <a:bodyPr anchor="t"/>
          <a:lstStyle>
            <a:lvl1pPr algn="l">
              <a:defRPr sz="4500" b="1" cap="all"/>
            </a:lvl1pPr>
          </a:lstStyle>
          <a:p>
            <a:r>
              <a:rPr lang="es-ES_tradnl" smtClean="0"/>
              <a:t>Click to edit Master title style</a:t>
            </a:r>
            <a:endParaRPr lang="es-ES_tradnl"/>
          </a:p>
        </p:txBody>
      </p:sp>
      <p:sp>
        <p:nvSpPr>
          <p:cNvPr id="3" name="Text Placeholder 2"/>
          <p:cNvSpPr>
            <a:spLocks noGrp="1"/>
          </p:cNvSpPr>
          <p:nvPr>
            <p:ph type="body" idx="1"/>
          </p:nvPr>
        </p:nvSpPr>
        <p:spPr>
          <a:xfrm>
            <a:off x="597415" y="4530304"/>
            <a:ext cx="6428423" cy="2338139"/>
          </a:xfrm>
        </p:spPr>
        <p:txBody>
          <a:bodyPr anchor="b"/>
          <a:lstStyle>
            <a:lvl1pPr marL="0" indent="0">
              <a:buNone/>
              <a:defRPr sz="2300">
                <a:solidFill>
                  <a:schemeClr val="tx1">
                    <a:tint val="75000"/>
                  </a:schemeClr>
                </a:solidFill>
              </a:defRPr>
            </a:lvl1pPr>
            <a:lvl2pPr marL="521422" indent="0">
              <a:buNone/>
              <a:defRPr sz="2100">
                <a:solidFill>
                  <a:schemeClr val="tx1">
                    <a:tint val="75000"/>
                  </a:schemeClr>
                </a:solidFill>
              </a:defRPr>
            </a:lvl2pPr>
            <a:lvl3pPr marL="1042844" indent="0">
              <a:buNone/>
              <a:defRPr sz="1800">
                <a:solidFill>
                  <a:schemeClr val="tx1">
                    <a:tint val="75000"/>
                  </a:schemeClr>
                </a:solidFill>
              </a:defRPr>
            </a:lvl3pPr>
            <a:lvl4pPr marL="1564266" indent="0">
              <a:buNone/>
              <a:defRPr sz="1600">
                <a:solidFill>
                  <a:schemeClr val="tx1">
                    <a:tint val="75000"/>
                  </a:schemeClr>
                </a:solidFill>
              </a:defRPr>
            </a:lvl4pPr>
            <a:lvl5pPr marL="2085688" indent="0">
              <a:buNone/>
              <a:defRPr sz="1600">
                <a:solidFill>
                  <a:schemeClr val="tx1">
                    <a:tint val="75000"/>
                  </a:schemeClr>
                </a:solidFill>
              </a:defRPr>
            </a:lvl5pPr>
            <a:lvl6pPr marL="2607110" indent="0">
              <a:buNone/>
              <a:defRPr sz="1600">
                <a:solidFill>
                  <a:schemeClr val="tx1">
                    <a:tint val="75000"/>
                  </a:schemeClr>
                </a:solidFill>
              </a:defRPr>
            </a:lvl6pPr>
            <a:lvl7pPr marL="3128532" indent="0">
              <a:buNone/>
              <a:defRPr sz="1600">
                <a:solidFill>
                  <a:schemeClr val="tx1">
                    <a:tint val="75000"/>
                  </a:schemeClr>
                </a:solidFill>
              </a:defRPr>
            </a:lvl7pPr>
            <a:lvl8pPr marL="3649955" indent="0">
              <a:buNone/>
              <a:defRPr sz="1600">
                <a:solidFill>
                  <a:schemeClr val="tx1">
                    <a:tint val="75000"/>
                  </a:schemeClr>
                </a:solidFill>
              </a:defRPr>
            </a:lvl8pPr>
            <a:lvl9pPr marL="4171377" indent="0">
              <a:buNone/>
              <a:defRPr sz="1600">
                <a:solidFill>
                  <a:schemeClr val="tx1">
                    <a:tint val="75000"/>
                  </a:schemeClr>
                </a:solidFill>
              </a:defRPr>
            </a:lvl9pPr>
          </a:lstStyle>
          <a:p>
            <a:pPr lvl="0"/>
            <a:r>
              <a:rPr lang="es-ES_tradnl" smtClean="0"/>
              <a:t>Click to edit Master text styles</a:t>
            </a:r>
          </a:p>
        </p:txBody>
      </p:sp>
      <p:sp>
        <p:nvSpPr>
          <p:cNvPr id="4" name="Date Placeholder 3"/>
          <p:cNvSpPr>
            <a:spLocks noGrp="1"/>
          </p:cNvSpPr>
          <p:nvPr>
            <p:ph type="dt" sz="half" idx="10"/>
          </p:nvPr>
        </p:nvSpPr>
        <p:spPr/>
        <p:txBody>
          <a:bodyPr/>
          <a:lstStyle/>
          <a:p>
            <a:fld id="{542BE2E7-1D1E-40DC-887D-814515CDCF3C}" type="datetime1">
              <a:rPr lang="es-ES_tradnl" smtClean="0"/>
              <a:pPr/>
              <a:t>11/03/2011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941B5E9-4FF5-8342-A543-3150C4770A3D}"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ES_tradnl"/>
          </a:p>
        </p:txBody>
      </p:sp>
      <p:sp>
        <p:nvSpPr>
          <p:cNvPr id="3" name="Content Placeholder 2"/>
          <p:cNvSpPr>
            <a:spLocks noGrp="1"/>
          </p:cNvSpPr>
          <p:nvPr>
            <p:ph sz="half" idx="1"/>
          </p:nvPr>
        </p:nvSpPr>
        <p:spPr>
          <a:xfrm>
            <a:off x="378144" y="2494019"/>
            <a:ext cx="3340259" cy="7054006"/>
          </a:xfrm>
        </p:spPr>
        <p:txBody>
          <a:bodyPr/>
          <a:lstStyle>
            <a:lvl1pPr>
              <a:defRPr sz="33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4" name="Content Placeholder 3"/>
          <p:cNvSpPr>
            <a:spLocks noGrp="1"/>
          </p:cNvSpPr>
          <p:nvPr>
            <p:ph sz="half" idx="2"/>
          </p:nvPr>
        </p:nvSpPr>
        <p:spPr>
          <a:xfrm>
            <a:off x="3844451" y="2494019"/>
            <a:ext cx="3340259" cy="7054006"/>
          </a:xfrm>
        </p:spPr>
        <p:txBody>
          <a:bodyPr/>
          <a:lstStyle>
            <a:lvl1pPr>
              <a:defRPr sz="33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5" name="Date Placeholder 4"/>
          <p:cNvSpPr>
            <a:spLocks noGrp="1"/>
          </p:cNvSpPr>
          <p:nvPr>
            <p:ph type="dt" sz="half" idx="10"/>
          </p:nvPr>
        </p:nvSpPr>
        <p:spPr/>
        <p:txBody>
          <a:bodyPr/>
          <a:lstStyle/>
          <a:p>
            <a:fld id="{DFD67D48-C1C1-4AB3-B5D9-74EE9B9A263A}" type="datetime1">
              <a:rPr lang="es-ES_tradnl" smtClean="0"/>
              <a:pPr/>
              <a:t>11/03/2011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941B5E9-4FF5-8342-A543-3150C4770A3D}"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Click to edit Master title style</a:t>
            </a:r>
            <a:endParaRPr lang="es-ES_tradnl"/>
          </a:p>
        </p:txBody>
      </p:sp>
      <p:sp>
        <p:nvSpPr>
          <p:cNvPr id="3" name="Text Placeholder 2"/>
          <p:cNvSpPr>
            <a:spLocks noGrp="1"/>
          </p:cNvSpPr>
          <p:nvPr>
            <p:ph type="body" idx="1"/>
          </p:nvPr>
        </p:nvSpPr>
        <p:spPr>
          <a:xfrm>
            <a:off x="378144" y="2392573"/>
            <a:ext cx="3341572" cy="997110"/>
          </a:xfrm>
        </p:spPr>
        <p:txBody>
          <a:bodyPr anchor="b"/>
          <a:lstStyle>
            <a:lvl1pPr marL="0" indent="0">
              <a:buNone/>
              <a:defRPr sz="2700" b="1"/>
            </a:lvl1pPr>
            <a:lvl2pPr marL="521422" indent="0">
              <a:buNone/>
              <a:defRPr sz="2300" b="1"/>
            </a:lvl2pPr>
            <a:lvl3pPr marL="1042844" indent="0">
              <a:buNone/>
              <a:defRPr sz="2100" b="1"/>
            </a:lvl3pPr>
            <a:lvl4pPr marL="1564266" indent="0">
              <a:buNone/>
              <a:defRPr sz="1800" b="1"/>
            </a:lvl4pPr>
            <a:lvl5pPr marL="2085688" indent="0">
              <a:buNone/>
              <a:defRPr sz="1800" b="1"/>
            </a:lvl5pPr>
            <a:lvl6pPr marL="2607110" indent="0">
              <a:buNone/>
              <a:defRPr sz="1800" b="1"/>
            </a:lvl6pPr>
            <a:lvl7pPr marL="3128532" indent="0">
              <a:buNone/>
              <a:defRPr sz="1800" b="1"/>
            </a:lvl7pPr>
            <a:lvl8pPr marL="3649955" indent="0">
              <a:buNone/>
              <a:defRPr sz="1800" b="1"/>
            </a:lvl8pPr>
            <a:lvl9pPr marL="4171377" indent="0">
              <a:buNone/>
              <a:defRPr sz="1800" b="1"/>
            </a:lvl9pPr>
          </a:lstStyle>
          <a:p>
            <a:pPr lvl="0"/>
            <a:r>
              <a:rPr lang="es-ES_tradnl" smtClean="0"/>
              <a:t>Click to edit Master text styles</a:t>
            </a:r>
          </a:p>
        </p:txBody>
      </p:sp>
      <p:sp>
        <p:nvSpPr>
          <p:cNvPr id="4" name="Content Placeholder 3"/>
          <p:cNvSpPr>
            <a:spLocks noGrp="1"/>
          </p:cNvSpPr>
          <p:nvPr>
            <p:ph sz="half" idx="2"/>
          </p:nvPr>
        </p:nvSpPr>
        <p:spPr>
          <a:xfrm>
            <a:off x="378144" y="3389686"/>
            <a:ext cx="3341572" cy="6158339"/>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5" name="Text Placeholder 4"/>
          <p:cNvSpPr>
            <a:spLocks noGrp="1"/>
          </p:cNvSpPr>
          <p:nvPr>
            <p:ph type="body" sz="quarter" idx="3"/>
          </p:nvPr>
        </p:nvSpPr>
        <p:spPr>
          <a:xfrm>
            <a:off x="3841825" y="2392573"/>
            <a:ext cx="3342885" cy="997110"/>
          </a:xfrm>
        </p:spPr>
        <p:txBody>
          <a:bodyPr anchor="b"/>
          <a:lstStyle>
            <a:lvl1pPr marL="0" indent="0">
              <a:buNone/>
              <a:defRPr sz="2700" b="1"/>
            </a:lvl1pPr>
            <a:lvl2pPr marL="521422" indent="0">
              <a:buNone/>
              <a:defRPr sz="2300" b="1"/>
            </a:lvl2pPr>
            <a:lvl3pPr marL="1042844" indent="0">
              <a:buNone/>
              <a:defRPr sz="2100" b="1"/>
            </a:lvl3pPr>
            <a:lvl4pPr marL="1564266" indent="0">
              <a:buNone/>
              <a:defRPr sz="1800" b="1"/>
            </a:lvl4pPr>
            <a:lvl5pPr marL="2085688" indent="0">
              <a:buNone/>
              <a:defRPr sz="1800" b="1"/>
            </a:lvl5pPr>
            <a:lvl6pPr marL="2607110" indent="0">
              <a:buNone/>
              <a:defRPr sz="1800" b="1"/>
            </a:lvl6pPr>
            <a:lvl7pPr marL="3128532" indent="0">
              <a:buNone/>
              <a:defRPr sz="1800" b="1"/>
            </a:lvl7pPr>
            <a:lvl8pPr marL="3649955" indent="0">
              <a:buNone/>
              <a:defRPr sz="1800" b="1"/>
            </a:lvl8pPr>
            <a:lvl9pPr marL="4171377" indent="0">
              <a:buNone/>
              <a:defRPr sz="1800" b="1"/>
            </a:lvl9pPr>
          </a:lstStyle>
          <a:p>
            <a:pPr lvl="0"/>
            <a:r>
              <a:rPr lang="es-ES_tradnl" smtClean="0"/>
              <a:t>Click to edit Master text styles</a:t>
            </a:r>
          </a:p>
        </p:txBody>
      </p:sp>
      <p:sp>
        <p:nvSpPr>
          <p:cNvPr id="6" name="Content Placeholder 5"/>
          <p:cNvSpPr>
            <a:spLocks noGrp="1"/>
          </p:cNvSpPr>
          <p:nvPr>
            <p:ph sz="quarter" idx="4"/>
          </p:nvPr>
        </p:nvSpPr>
        <p:spPr>
          <a:xfrm>
            <a:off x="3841825" y="3389686"/>
            <a:ext cx="3342885" cy="6158339"/>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7" name="Date Placeholder 6"/>
          <p:cNvSpPr>
            <a:spLocks noGrp="1"/>
          </p:cNvSpPr>
          <p:nvPr>
            <p:ph type="dt" sz="half" idx="10"/>
          </p:nvPr>
        </p:nvSpPr>
        <p:spPr/>
        <p:txBody>
          <a:bodyPr/>
          <a:lstStyle/>
          <a:p>
            <a:fld id="{91472147-7A4A-467C-B5A6-C1FC773955D9}" type="datetime1">
              <a:rPr lang="es-ES_tradnl" smtClean="0"/>
              <a:pPr/>
              <a:t>11/03/2011</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941B5E9-4FF5-8342-A543-3150C4770A3D}"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ES_tradnl"/>
          </a:p>
        </p:txBody>
      </p:sp>
      <p:sp>
        <p:nvSpPr>
          <p:cNvPr id="3" name="Date Placeholder 2"/>
          <p:cNvSpPr>
            <a:spLocks noGrp="1"/>
          </p:cNvSpPr>
          <p:nvPr>
            <p:ph type="dt" sz="half" idx="10"/>
          </p:nvPr>
        </p:nvSpPr>
        <p:spPr/>
        <p:txBody>
          <a:bodyPr/>
          <a:lstStyle/>
          <a:p>
            <a:fld id="{32757313-EAD1-4A95-A42F-30E8A6FC8FB8}" type="datetime1">
              <a:rPr lang="es-ES_tradnl" smtClean="0"/>
              <a:pPr/>
              <a:t>11/03/2011</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941B5E9-4FF5-8342-A543-3150C4770A3D}"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246E1-C2FF-4012-BE0F-2F57A3221312}" type="datetime1">
              <a:rPr lang="es-ES_tradnl" smtClean="0"/>
              <a:pPr/>
              <a:t>11/03/2011</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941B5E9-4FF5-8342-A543-3150C4770A3D}"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8144" y="425569"/>
            <a:ext cx="2488126" cy="1811130"/>
          </a:xfrm>
        </p:spPr>
        <p:txBody>
          <a:bodyPr anchor="b"/>
          <a:lstStyle>
            <a:lvl1pPr algn="l">
              <a:defRPr sz="2300" b="1"/>
            </a:lvl1pPr>
          </a:lstStyle>
          <a:p>
            <a:r>
              <a:rPr lang="es-ES_tradnl" smtClean="0"/>
              <a:t>Click to edit Master title style</a:t>
            </a:r>
            <a:endParaRPr lang="es-ES_tradnl"/>
          </a:p>
        </p:txBody>
      </p:sp>
      <p:sp>
        <p:nvSpPr>
          <p:cNvPr id="3" name="Content Placeholder 2"/>
          <p:cNvSpPr>
            <a:spLocks noGrp="1"/>
          </p:cNvSpPr>
          <p:nvPr>
            <p:ph idx="1"/>
          </p:nvPr>
        </p:nvSpPr>
        <p:spPr>
          <a:xfrm>
            <a:off x="2956866" y="425568"/>
            <a:ext cx="4227843" cy="9122455"/>
          </a:xfrm>
        </p:spPr>
        <p:txBody>
          <a:bodyPr/>
          <a:lstStyle>
            <a:lvl1pPr>
              <a:defRPr sz="3700"/>
            </a:lvl1pPr>
            <a:lvl2pPr>
              <a:defRPr sz="3300"/>
            </a:lvl2pPr>
            <a:lvl3pPr>
              <a:defRPr sz="2700"/>
            </a:lvl3pPr>
            <a:lvl4pPr>
              <a:defRPr sz="2300"/>
            </a:lvl4pPr>
            <a:lvl5pPr>
              <a:defRPr sz="2300"/>
            </a:lvl5pPr>
            <a:lvl6pPr>
              <a:defRPr sz="2300"/>
            </a:lvl6pPr>
            <a:lvl7pPr>
              <a:defRPr sz="2300"/>
            </a:lvl7pPr>
            <a:lvl8pPr>
              <a:defRPr sz="2300"/>
            </a:lvl8pPr>
            <a:lvl9pPr>
              <a:defRPr sz="23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4" name="Text Placeholder 3"/>
          <p:cNvSpPr>
            <a:spLocks noGrp="1"/>
          </p:cNvSpPr>
          <p:nvPr>
            <p:ph type="body" sz="half" idx="2"/>
          </p:nvPr>
        </p:nvSpPr>
        <p:spPr>
          <a:xfrm>
            <a:off x="378144" y="2236699"/>
            <a:ext cx="2488126" cy="7311326"/>
          </a:xfrm>
        </p:spPr>
        <p:txBody>
          <a:bodyPr/>
          <a:lstStyle>
            <a:lvl1pPr marL="0" indent="0">
              <a:buNone/>
              <a:defRPr sz="1600"/>
            </a:lvl1pPr>
            <a:lvl2pPr marL="521422" indent="0">
              <a:buNone/>
              <a:defRPr sz="1400"/>
            </a:lvl2pPr>
            <a:lvl3pPr marL="1042844" indent="0">
              <a:buNone/>
              <a:defRPr sz="1100"/>
            </a:lvl3pPr>
            <a:lvl4pPr marL="1564266" indent="0">
              <a:buNone/>
              <a:defRPr sz="1000"/>
            </a:lvl4pPr>
            <a:lvl5pPr marL="2085688" indent="0">
              <a:buNone/>
              <a:defRPr sz="1000"/>
            </a:lvl5pPr>
            <a:lvl6pPr marL="2607110" indent="0">
              <a:buNone/>
              <a:defRPr sz="1000"/>
            </a:lvl6pPr>
            <a:lvl7pPr marL="3128532" indent="0">
              <a:buNone/>
              <a:defRPr sz="1000"/>
            </a:lvl7pPr>
            <a:lvl8pPr marL="3649955" indent="0">
              <a:buNone/>
              <a:defRPr sz="1000"/>
            </a:lvl8pPr>
            <a:lvl9pPr marL="4171377" indent="0">
              <a:buNone/>
              <a:defRPr sz="10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A8EED42B-0E68-444E-970D-0652CF3FE5C9}" type="datetime1">
              <a:rPr lang="es-ES_tradnl" smtClean="0"/>
              <a:pPr/>
              <a:t>11/03/2011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941B5E9-4FF5-8342-A543-3150C4770A3D}"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372" y="7482045"/>
            <a:ext cx="4537710" cy="883298"/>
          </a:xfrm>
        </p:spPr>
        <p:txBody>
          <a:bodyPr anchor="b"/>
          <a:lstStyle>
            <a:lvl1pPr algn="l">
              <a:defRPr sz="2300" b="1"/>
            </a:lvl1pPr>
          </a:lstStyle>
          <a:p>
            <a:r>
              <a:rPr lang="es-ES_tradnl" smtClean="0"/>
              <a:t>Click to edit Master title style</a:t>
            </a:r>
            <a:endParaRPr lang="es-ES_tradnl"/>
          </a:p>
        </p:txBody>
      </p:sp>
      <p:sp>
        <p:nvSpPr>
          <p:cNvPr id="3" name="Picture Placeholder 2"/>
          <p:cNvSpPr>
            <a:spLocks noGrp="1"/>
          </p:cNvSpPr>
          <p:nvPr>
            <p:ph type="pic" idx="1"/>
          </p:nvPr>
        </p:nvSpPr>
        <p:spPr>
          <a:xfrm>
            <a:off x="1482372" y="955050"/>
            <a:ext cx="4537710" cy="6413183"/>
          </a:xfrm>
        </p:spPr>
        <p:txBody>
          <a:bodyPr/>
          <a:lstStyle>
            <a:lvl1pPr marL="0" indent="0">
              <a:buNone/>
              <a:defRPr sz="3700"/>
            </a:lvl1pPr>
            <a:lvl2pPr marL="521422" indent="0">
              <a:buNone/>
              <a:defRPr sz="3300"/>
            </a:lvl2pPr>
            <a:lvl3pPr marL="1042844" indent="0">
              <a:buNone/>
              <a:defRPr sz="2700"/>
            </a:lvl3pPr>
            <a:lvl4pPr marL="1564266" indent="0">
              <a:buNone/>
              <a:defRPr sz="2300"/>
            </a:lvl4pPr>
            <a:lvl5pPr marL="2085688" indent="0">
              <a:buNone/>
              <a:defRPr sz="2300"/>
            </a:lvl5pPr>
            <a:lvl6pPr marL="2607110" indent="0">
              <a:buNone/>
              <a:defRPr sz="2300"/>
            </a:lvl6pPr>
            <a:lvl7pPr marL="3128532" indent="0">
              <a:buNone/>
              <a:defRPr sz="2300"/>
            </a:lvl7pPr>
            <a:lvl8pPr marL="3649955" indent="0">
              <a:buNone/>
              <a:defRPr sz="2300"/>
            </a:lvl8pPr>
            <a:lvl9pPr marL="4171377" indent="0">
              <a:buNone/>
              <a:defRPr sz="2300"/>
            </a:lvl9pPr>
          </a:lstStyle>
          <a:p>
            <a:r>
              <a:rPr lang="es-ES_tradnl" smtClean="0"/>
              <a:t>Click icon to add picture</a:t>
            </a:r>
            <a:endParaRPr lang="es-ES_tradnl"/>
          </a:p>
        </p:txBody>
      </p:sp>
      <p:sp>
        <p:nvSpPr>
          <p:cNvPr id="4" name="Text Placeholder 3"/>
          <p:cNvSpPr>
            <a:spLocks noGrp="1"/>
          </p:cNvSpPr>
          <p:nvPr>
            <p:ph type="body" sz="half" idx="2"/>
          </p:nvPr>
        </p:nvSpPr>
        <p:spPr>
          <a:xfrm>
            <a:off x="1482372" y="8365344"/>
            <a:ext cx="4537710" cy="1254430"/>
          </a:xfrm>
        </p:spPr>
        <p:txBody>
          <a:bodyPr/>
          <a:lstStyle>
            <a:lvl1pPr marL="0" indent="0">
              <a:buNone/>
              <a:defRPr sz="1600"/>
            </a:lvl1pPr>
            <a:lvl2pPr marL="521422" indent="0">
              <a:buNone/>
              <a:defRPr sz="1400"/>
            </a:lvl2pPr>
            <a:lvl3pPr marL="1042844" indent="0">
              <a:buNone/>
              <a:defRPr sz="1100"/>
            </a:lvl3pPr>
            <a:lvl4pPr marL="1564266" indent="0">
              <a:buNone/>
              <a:defRPr sz="1000"/>
            </a:lvl4pPr>
            <a:lvl5pPr marL="2085688" indent="0">
              <a:buNone/>
              <a:defRPr sz="1000"/>
            </a:lvl5pPr>
            <a:lvl6pPr marL="2607110" indent="0">
              <a:buNone/>
              <a:defRPr sz="1000"/>
            </a:lvl6pPr>
            <a:lvl7pPr marL="3128532" indent="0">
              <a:buNone/>
              <a:defRPr sz="1000"/>
            </a:lvl7pPr>
            <a:lvl8pPr marL="3649955" indent="0">
              <a:buNone/>
              <a:defRPr sz="1000"/>
            </a:lvl8pPr>
            <a:lvl9pPr marL="4171377" indent="0">
              <a:buNone/>
              <a:defRPr sz="10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DC47D32A-F6B1-4AFF-8939-102B9FA9C217}" type="datetime1">
              <a:rPr lang="es-ES_tradnl" smtClean="0"/>
              <a:pPr/>
              <a:t>11/03/2011</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941B5E9-4FF5-8342-A543-3150C4770A3D}"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ES_tradnl"/>
          </a:p>
        </p:txBody>
      </p:sp>
      <p:sp>
        <p:nvSpPr>
          <p:cNvPr id="3" name="Vertical Text Placeholder 2"/>
          <p:cNvSpPr>
            <a:spLocks noGrp="1"/>
          </p:cNvSpPr>
          <p:nvPr>
            <p:ph type="body" orient="vert" idx="1"/>
          </p:nvPr>
        </p:nvSpPr>
        <p:spPr/>
        <p:txBody>
          <a:bodyPr vert="eaVe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4" name="Date Placeholder 3"/>
          <p:cNvSpPr>
            <a:spLocks noGrp="1"/>
          </p:cNvSpPr>
          <p:nvPr>
            <p:ph type="dt" sz="half" idx="10"/>
          </p:nvPr>
        </p:nvSpPr>
        <p:spPr/>
        <p:txBody>
          <a:bodyPr/>
          <a:lstStyle/>
          <a:p>
            <a:fld id="{2AA01090-BF33-4559-934D-0FF1F8AB4A7D}" type="datetime1">
              <a:rPr lang="es-ES_tradnl" smtClean="0"/>
              <a:pPr/>
              <a:t>11/03/2011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941B5E9-4FF5-8342-A543-3150C4770A3D}"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83068" y="428043"/>
            <a:ext cx="1701641" cy="9119982"/>
          </a:xfrm>
        </p:spPr>
        <p:txBody>
          <a:bodyPr vert="eaVert"/>
          <a:lstStyle/>
          <a:p>
            <a:r>
              <a:rPr lang="es-ES_tradnl" smtClean="0"/>
              <a:t>Click to edit Master title style</a:t>
            </a:r>
            <a:endParaRPr lang="es-ES_tradnl"/>
          </a:p>
        </p:txBody>
      </p:sp>
      <p:sp>
        <p:nvSpPr>
          <p:cNvPr id="3" name="Vertical Text Placeholder 2"/>
          <p:cNvSpPr>
            <a:spLocks noGrp="1"/>
          </p:cNvSpPr>
          <p:nvPr>
            <p:ph type="body" orient="vert" idx="1"/>
          </p:nvPr>
        </p:nvSpPr>
        <p:spPr>
          <a:xfrm>
            <a:off x="378143" y="428043"/>
            <a:ext cx="4978876" cy="9119982"/>
          </a:xfrm>
        </p:spPr>
        <p:txBody>
          <a:bodyPr vert="eaVe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4" name="Date Placeholder 3"/>
          <p:cNvSpPr>
            <a:spLocks noGrp="1"/>
          </p:cNvSpPr>
          <p:nvPr>
            <p:ph type="dt" sz="half" idx="10"/>
          </p:nvPr>
        </p:nvSpPr>
        <p:spPr/>
        <p:txBody>
          <a:bodyPr/>
          <a:lstStyle/>
          <a:p>
            <a:fld id="{6158E260-3C7C-446D-A4F6-38FDA1BB2E40}" type="datetime1">
              <a:rPr lang="es-ES_tradnl" smtClean="0"/>
              <a:pPr/>
              <a:t>11/03/2011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941B5E9-4FF5-8342-A543-3150C4770A3D}" type="slidenum">
              <a:rPr lang="es-ES_tradnl" smtClean="0"/>
              <a:pPr/>
              <a:t>‹Nº›</a:t>
            </a:fld>
            <a:endParaRPr lang="es-ES_trad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s-ES_tradnl"/>
          </a:p>
        </p:txBody>
      </p:sp>
      <p:sp>
        <p:nvSpPr>
          <p:cNvPr id="3" name="Text Placeholder 2"/>
          <p:cNvSpPr>
            <a:spLocks noGrp="1"/>
          </p:cNvSpPr>
          <p:nvPr>
            <p:ph type="body" idx="1"/>
          </p:nvPr>
        </p:nvSpPr>
        <p:spPr/>
        <p:txBody>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4" name="Date Placeholder 3"/>
          <p:cNvSpPr>
            <a:spLocks noGrp="1"/>
          </p:cNvSpPr>
          <p:nvPr>
            <p:ph type="dt" sz="half" idx="10"/>
          </p:nvPr>
        </p:nvSpPr>
        <p:spPr/>
        <p:txBody>
          <a:bodyPr/>
          <a:lstStyle/>
          <a:p>
            <a:fld id="{17052DB7-60E7-498D-BDBA-2C68B03000E4}" type="datetime1">
              <a:rPr lang="es-ES_tradnl" smtClean="0"/>
              <a:pPr/>
              <a:t>11/03/2011</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941B5E9-4FF5-8342-A543-3150C4770A3D}"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8143" y="428042"/>
            <a:ext cx="6806565" cy="1781440"/>
          </a:xfrm>
          <a:prstGeom prst="rect">
            <a:avLst/>
          </a:prstGeom>
        </p:spPr>
        <p:txBody>
          <a:bodyPr vert="horz" lIns="104284" tIns="52143" rIns="104284" bIns="52143" rtlCol="0" anchor="ctr">
            <a:normAutofit/>
          </a:bodyPr>
          <a:lstStyle/>
          <a:p>
            <a:r>
              <a:rPr lang="es-ES_tradnl" smtClean="0"/>
              <a:t>Click to edit Master title style</a:t>
            </a:r>
            <a:endParaRPr lang="es-ES_tradnl"/>
          </a:p>
        </p:txBody>
      </p:sp>
      <p:sp>
        <p:nvSpPr>
          <p:cNvPr id="3" name="Text Placeholder 2"/>
          <p:cNvSpPr>
            <a:spLocks noGrp="1"/>
          </p:cNvSpPr>
          <p:nvPr>
            <p:ph type="body" idx="1"/>
          </p:nvPr>
        </p:nvSpPr>
        <p:spPr>
          <a:xfrm>
            <a:off x="378143" y="2494019"/>
            <a:ext cx="6806565" cy="7054006"/>
          </a:xfrm>
          <a:prstGeom prst="rect">
            <a:avLst/>
          </a:prstGeom>
        </p:spPr>
        <p:txBody>
          <a:bodyPr vert="horz" lIns="104284" tIns="52143" rIns="104284" bIns="52143" rtlCol="0">
            <a:normAutofit/>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s-ES_tradnl"/>
          </a:p>
        </p:txBody>
      </p:sp>
      <p:sp>
        <p:nvSpPr>
          <p:cNvPr id="4" name="Date Placeholder 3"/>
          <p:cNvSpPr>
            <a:spLocks noGrp="1"/>
          </p:cNvSpPr>
          <p:nvPr>
            <p:ph type="dt" sz="half" idx="2"/>
          </p:nvPr>
        </p:nvSpPr>
        <p:spPr>
          <a:xfrm>
            <a:off x="378143" y="9906786"/>
            <a:ext cx="1764665" cy="569071"/>
          </a:xfrm>
          <a:prstGeom prst="rect">
            <a:avLst/>
          </a:prstGeom>
        </p:spPr>
        <p:txBody>
          <a:bodyPr vert="horz" lIns="104284" tIns="52143" rIns="104284" bIns="52143" rtlCol="0" anchor="ctr"/>
          <a:lstStyle>
            <a:lvl1pPr algn="l">
              <a:defRPr sz="1400">
                <a:solidFill>
                  <a:schemeClr val="tx1">
                    <a:tint val="75000"/>
                  </a:schemeClr>
                </a:solidFill>
              </a:defRPr>
            </a:lvl1pPr>
          </a:lstStyle>
          <a:p>
            <a:fld id="{26E7F304-B0ED-482D-BB5B-3C2D60145A60}" type="datetime1">
              <a:rPr lang="es-ES_tradnl" smtClean="0"/>
              <a:pPr/>
              <a:t>11/03/2011</a:t>
            </a:fld>
            <a:endParaRPr lang="es-ES_tradnl"/>
          </a:p>
        </p:txBody>
      </p:sp>
      <p:sp>
        <p:nvSpPr>
          <p:cNvPr id="5" name="Footer Placeholder 4"/>
          <p:cNvSpPr>
            <a:spLocks noGrp="1"/>
          </p:cNvSpPr>
          <p:nvPr>
            <p:ph type="ftr" sz="quarter" idx="3"/>
          </p:nvPr>
        </p:nvSpPr>
        <p:spPr>
          <a:xfrm>
            <a:off x="2583974" y="9906786"/>
            <a:ext cx="2394903" cy="569071"/>
          </a:xfrm>
          <a:prstGeom prst="rect">
            <a:avLst/>
          </a:prstGeom>
        </p:spPr>
        <p:txBody>
          <a:bodyPr vert="horz" lIns="104284" tIns="52143" rIns="104284" bIns="52143" rtlCol="0" anchor="ctr"/>
          <a:lstStyle>
            <a:lvl1pPr algn="ctr">
              <a:defRPr sz="14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5420044" y="9906786"/>
            <a:ext cx="1764665" cy="569071"/>
          </a:xfrm>
          <a:prstGeom prst="rect">
            <a:avLst/>
          </a:prstGeom>
        </p:spPr>
        <p:txBody>
          <a:bodyPr vert="horz" lIns="104284" tIns="52143" rIns="104284" bIns="52143" rtlCol="0" anchor="ctr"/>
          <a:lstStyle>
            <a:lvl1pPr algn="r">
              <a:defRPr sz="1400">
                <a:solidFill>
                  <a:schemeClr val="tx1">
                    <a:tint val="75000"/>
                  </a:schemeClr>
                </a:solidFill>
              </a:defRPr>
            </a:lvl1pPr>
          </a:lstStyle>
          <a:p>
            <a:fld id="{B941B5E9-4FF5-8342-A543-3150C4770A3D}" type="slidenum">
              <a:rPr lang="es-ES_tradnl" smtClean="0"/>
              <a:pPr/>
              <a:t>‹Nº›</a:t>
            </a:fld>
            <a:endParaRPr lang="es-ES_trad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521422" rtl="0" eaLnBrk="1" latinLnBrk="0" hangingPunct="1">
        <a:spcBef>
          <a:spcPct val="0"/>
        </a:spcBef>
        <a:buNone/>
        <a:defRPr sz="5000" kern="1200">
          <a:solidFill>
            <a:schemeClr val="tx1"/>
          </a:solidFill>
          <a:latin typeface="+mj-lt"/>
          <a:ea typeface="+mj-ea"/>
          <a:cs typeface="+mj-cs"/>
        </a:defRPr>
      </a:lvl1pPr>
    </p:titleStyle>
    <p:bodyStyle>
      <a:lvl1pPr marL="391067" indent="-391067" algn="l" defTabSz="521422" rtl="0" eaLnBrk="1" latinLnBrk="0" hangingPunct="1">
        <a:spcBef>
          <a:spcPct val="20000"/>
        </a:spcBef>
        <a:buFont typeface="Arial"/>
        <a:buChar char="•"/>
        <a:defRPr sz="3700" kern="1200">
          <a:solidFill>
            <a:schemeClr val="tx1"/>
          </a:solidFill>
          <a:latin typeface="+mn-lt"/>
          <a:ea typeface="+mn-ea"/>
          <a:cs typeface="+mn-cs"/>
        </a:defRPr>
      </a:lvl1pPr>
      <a:lvl2pPr marL="847311" indent="-325889" algn="l" defTabSz="521422" rtl="0" eaLnBrk="1" latinLnBrk="0" hangingPunct="1">
        <a:spcBef>
          <a:spcPct val="20000"/>
        </a:spcBef>
        <a:buFont typeface="Arial"/>
        <a:buChar char="–"/>
        <a:defRPr sz="3300" kern="1200">
          <a:solidFill>
            <a:schemeClr val="tx1"/>
          </a:solidFill>
          <a:latin typeface="+mn-lt"/>
          <a:ea typeface="+mn-ea"/>
          <a:cs typeface="+mn-cs"/>
        </a:defRPr>
      </a:lvl2pPr>
      <a:lvl3pPr marL="1303555" indent="-260711" algn="l" defTabSz="521422" rtl="0" eaLnBrk="1" latinLnBrk="0" hangingPunct="1">
        <a:spcBef>
          <a:spcPct val="20000"/>
        </a:spcBef>
        <a:buFont typeface="Arial"/>
        <a:buChar char="•"/>
        <a:defRPr sz="2700" kern="1200">
          <a:solidFill>
            <a:schemeClr val="tx1"/>
          </a:solidFill>
          <a:latin typeface="+mn-lt"/>
          <a:ea typeface="+mn-ea"/>
          <a:cs typeface="+mn-cs"/>
        </a:defRPr>
      </a:lvl3pPr>
      <a:lvl4pPr marL="1824977" indent="-260711" algn="l" defTabSz="521422" rtl="0" eaLnBrk="1" latinLnBrk="0" hangingPunct="1">
        <a:spcBef>
          <a:spcPct val="20000"/>
        </a:spcBef>
        <a:buFont typeface="Arial"/>
        <a:buChar char="–"/>
        <a:defRPr sz="2300" kern="1200">
          <a:solidFill>
            <a:schemeClr val="tx1"/>
          </a:solidFill>
          <a:latin typeface="+mn-lt"/>
          <a:ea typeface="+mn-ea"/>
          <a:cs typeface="+mn-cs"/>
        </a:defRPr>
      </a:lvl4pPr>
      <a:lvl5pPr marL="2346399" indent="-260711" algn="l" defTabSz="521422" rtl="0" eaLnBrk="1" latinLnBrk="0" hangingPunct="1">
        <a:spcBef>
          <a:spcPct val="20000"/>
        </a:spcBef>
        <a:buFont typeface="Arial"/>
        <a:buChar char="»"/>
        <a:defRPr sz="2300" kern="1200">
          <a:solidFill>
            <a:schemeClr val="tx1"/>
          </a:solidFill>
          <a:latin typeface="+mn-lt"/>
          <a:ea typeface="+mn-ea"/>
          <a:cs typeface="+mn-cs"/>
        </a:defRPr>
      </a:lvl5pPr>
      <a:lvl6pPr marL="2867821" indent="-260711" algn="l" defTabSz="521422" rtl="0" eaLnBrk="1" latinLnBrk="0" hangingPunct="1">
        <a:spcBef>
          <a:spcPct val="20000"/>
        </a:spcBef>
        <a:buFont typeface="Arial"/>
        <a:buChar char="•"/>
        <a:defRPr sz="2300" kern="1200">
          <a:solidFill>
            <a:schemeClr val="tx1"/>
          </a:solidFill>
          <a:latin typeface="+mn-lt"/>
          <a:ea typeface="+mn-ea"/>
          <a:cs typeface="+mn-cs"/>
        </a:defRPr>
      </a:lvl6pPr>
      <a:lvl7pPr marL="3389243" indent="-260711" algn="l" defTabSz="521422" rtl="0" eaLnBrk="1" latinLnBrk="0" hangingPunct="1">
        <a:spcBef>
          <a:spcPct val="20000"/>
        </a:spcBef>
        <a:buFont typeface="Arial"/>
        <a:buChar char="•"/>
        <a:defRPr sz="2300" kern="1200">
          <a:solidFill>
            <a:schemeClr val="tx1"/>
          </a:solidFill>
          <a:latin typeface="+mn-lt"/>
          <a:ea typeface="+mn-ea"/>
          <a:cs typeface="+mn-cs"/>
        </a:defRPr>
      </a:lvl7pPr>
      <a:lvl8pPr marL="3910666" indent="-260711" algn="l" defTabSz="521422" rtl="0" eaLnBrk="1" latinLnBrk="0" hangingPunct="1">
        <a:spcBef>
          <a:spcPct val="20000"/>
        </a:spcBef>
        <a:buFont typeface="Arial"/>
        <a:buChar char="•"/>
        <a:defRPr sz="2300" kern="1200">
          <a:solidFill>
            <a:schemeClr val="tx1"/>
          </a:solidFill>
          <a:latin typeface="+mn-lt"/>
          <a:ea typeface="+mn-ea"/>
          <a:cs typeface="+mn-cs"/>
        </a:defRPr>
      </a:lvl8pPr>
      <a:lvl9pPr marL="4432088" indent="-260711" algn="l" defTabSz="521422"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s-ES_tradnl"/>
      </a:defPPr>
      <a:lvl1pPr marL="0" algn="l" defTabSz="521422" rtl="0" eaLnBrk="1" latinLnBrk="0" hangingPunct="1">
        <a:defRPr sz="2100" kern="1200">
          <a:solidFill>
            <a:schemeClr val="tx1"/>
          </a:solidFill>
          <a:latin typeface="+mn-lt"/>
          <a:ea typeface="+mn-ea"/>
          <a:cs typeface="+mn-cs"/>
        </a:defRPr>
      </a:lvl1pPr>
      <a:lvl2pPr marL="521422" algn="l" defTabSz="521422" rtl="0" eaLnBrk="1" latinLnBrk="0" hangingPunct="1">
        <a:defRPr sz="2100" kern="1200">
          <a:solidFill>
            <a:schemeClr val="tx1"/>
          </a:solidFill>
          <a:latin typeface="+mn-lt"/>
          <a:ea typeface="+mn-ea"/>
          <a:cs typeface="+mn-cs"/>
        </a:defRPr>
      </a:lvl2pPr>
      <a:lvl3pPr marL="1042844" algn="l" defTabSz="521422" rtl="0" eaLnBrk="1" latinLnBrk="0" hangingPunct="1">
        <a:defRPr sz="2100" kern="1200">
          <a:solidFill>
            <a:schemeClr val="tx1"/>
          </a:solidFill>
          <a:latin typeface="+mn-lt"/>
          <a:ea typeface="+mn-ea"/>
          <a:cs typeface="+mn-cs"/>
        </a:defRPr>
      </a:lvl3pPr>
      <a:lvl4pPr marL="1564266" algn="l" defTabSz="521422" rtl="0" eaLnBrk="1" latinLnBrk="0" hangingPunct="1">
        <a:defRPr sz="2100" kern="1200">
          <a:solidFill>
            <a:schemeClr val="tx1"/>
          </a:solidFill>
          <a:latin typeface="+mn-lt"/>
          <a:ea typeface="+mn-ea"/>
          <a:cs typeface="+mn-cs"/>
        </a:defRPr>
      </a:lvl4pPr>
      <a:lvl5pPr marL="2085688" algn="l" defTabSz="521422" rtl="0" eaLnBrk="1" latinLnBrk="0" hangingPunct="1">
        <a:defRPr sz="2100" kern="1200">
          <a:solidFill>
            <a:schemeClr val="tx1"/>
          </a:solidFill>
          <a:latin typeface="+mn-lt"/>
          <a:ea typeface="+mn-ea"/>
          <a:cs typeface="+mn-cs"/>
        </a:defRPr>
      </a:lvl5pPr>
      <a:lvl6pPr marL="2607110" algn="l" defTabSz="521422" rtl="0" eaLnBrk="1" latinLnBrk="0" hangingPunct="1">
        <a:defRPr sz="2100" kern="1200">
          <a:solidFill>
            <a:schemeClr val="tx1"/>
          </a:solidFill>
          <a:latin typeface="+mn-lt"/>
          <a:ea typeface="+mn-ea"/>
          <a:cs typeface="+mn-cs"/>
        </a:defRPr>
      </a:lvl6pPr>
      <a:lvl7pPr marL="3128532" algn="l" defTabSz="521422" rtl="0" eaLnBrk="1" latinLnBrk="0" hangingPunct="1">
        <a:defRPr sz="2100" kern="1200">
          <a:solidFill>
            <a:schemeClr val="tx1"/>
          </a:solidFill>
          <a:latin typeface="+mn-lt"/>
          <a:ea typeface="+mn-ea"/>
          <a:cs typeface="+mn-cs"/>
        </a:defRPr>
      </a:lvl7pPr>
      <a:lvl8pPr marL="3649955" algn="l" defTabSz="521422" rtl="0" eaLnBrk="1" latinLnBrk="0" hangingPunct="1">
        <a:defRPr sz="2100" kern="1200">
          <a:solidFill>
            <a:schemeClr val="tx1"/>
          </a:solidFill>
          <a:latin typeface="+mn-lt"/>
          <a:ea typeface="+mn-ea"/>
          <a:cs typeface="+mn-cs"/>
        </a:defRPr>
      </a:lvl8pPr>
      <a:lvl9pPr marL="4171377" algn="l" defTabSz="521422"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file:///C:\Users\MARIA%20JOSE%20MONTES\Desktop\ENEFGY\Golf\golf261110mjm.xls!Cuadro%20de%20mando!%5bgolf261110mjm.xls%5dCuadro%20de%20mando%201%20Gr&#225;fico-3" TargetMode="External"/><Relationship Id="rId3" Type="http://schemas.openxmlformats.org/officeDocument/2006/relationships/image" Target="../media/image1.jpeg"/><Relationship Id="rId7"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file:///C:\Users\MARIA%20JOSE%20MONTES\Desktop\ENEFGY\Golf\golf261110mjm.xls!Cuadro%20de%20mando!%5bgolf261110mjm.xls%5dCuadro%20de%20mando%201%20Gr&#225;fico-1" TargetMode="External"/><Relationship Id="rId5" Type="http://schemas.openxmlformats.org/officeDocument/2006/relationships/image" Target="../media/image2.emf"/><Relationship Id="rId4" Type="http://schemas.openxmlformats.org/officeDocument/2006/relationships/oleObject" Target="file:///C:\Users\MARIA%20JOSE%20MONTES\Desktop\ENEFGY\Golf\golf261110mjm.xls!Cuadro%20de%20mando!%5bgolf261110mjm.xls%5dCuadro%20de%20mando%201%20Gr&#225;fico" TargetMode="External"/><Relationship Id="rId9"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jpeg"/><Relationship Id="rId5" Type="http://schemas.openxmlformats.org/officeDocument/2006/relationships/image" Target="../media/image5.emf"/><Relationship Id="rId4" Type="http://schemas.openxmlformats.org/officeDocument/2006/relationships/oleObject" Target="file:///C:\Users\MARIA%20JOSE%20MONTES\Desktop\ENEFGY\Golf\golf261110mjm.xls!Curvas%20de%20carga!%5bgolf261110mjm.xls%5dCurvas%20de%20carga%201%20Gr&#225;fico-4"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jpeg"/><Relationship Id="rId5" Type="http://schemas.openxmlformats.org/officeDocument/2006/relationships/image" Target="../media/image6.emf"/><Relationship Id="rId4" Type="http://schemas.openxmlformats.org/officeDocument/2006/relationships/oleObject" Target="file:///C:\Users\MARIA%20JOSE%20MONTES\Desktop\ENEFGY\Golf\golf261110mjm.xls!Curvas%20de%20carga!%5bgolf261110mjm.xls%5dCurvas%20de%20carga%201%20Gr&#225;fico-5"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1.jpeg"/><Relationship Id="rId5" Type="http://schemas.openxmlformats.org/officeDocument/2006/relationships/image" Target="../media/image7.emf"/><Relationship Id="rId4" Type="http://schemas.openxmlformats.org/officeDocument/2006/relationships/oleObject" Target="file:///C:\Users\MARIA%20JOSE%20MONTES\Desktop\ENEFGY\Golf\golf261110mjm.xls!Curvas%20de%20carga!%5bgolf261110mjm.xls%5dCurvas%20de%20carga%202%20Gr&#225;fico-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4087125" y="8112458"/>
            <a:ext cx="3210830" cy="1354217"/>
          </a:xfrm>
          <a:prstGeom prst="rect">
            <a:avLst/>
          </a:prstGeom>
          <a:noFill/>
        </p:spPr>
        <p:txBody>
          <a:bodyPr wrap="square" lIns="0" tIns="0" rIns="0" bIns="0" rtlCol="0">
            <a:spAutoFit/>
          </a:bodyPr>
          <a:lstStyle/>
          <a:p>
            <a:r>
              <a:rPr lang="es-ES" sz="2400" b="1" dirty="0" smtClean="0">
                <a:latin typeface="Calibri"/>
                <a:cs typeface="Calibri"/>
              </a:rPr>
              <a:t>Evaluación final </a:t>
            </a:r>
            <a:r>
              <a:rPr lang="es-ES_tradnl" sz="2400" b="1" dirty="0" smtClean="0">
                <a:latin typeface="Calibri"/>
                <a:cs typeface="Calibri"/>
              </a:rPr>
              <a:t>de </a:t>
            </a:r>
            <a:r>
              <a:rPr lang="es-ES_tradnl" sz="2400" b="1" dirty="0">
                <a:cs typeface="Calibri"/>
              </a:rPr>
              <a:t>la RFEG</a:t>
            </a:r>
            <a:endParaRPr lang="es-ES" sz="2400" b="1" dirty="0">
              <a:cs typeface="Calibri"/>
            </a:endParaRPr>
          </a:p>
          <a:p>
            <a:endParaRPr lang="es-ES_tradnl" sz="2400" b="1" dirty="0">
              <a:cs typeface="Calibri"/>
            </a:endParaRPr>
          </a:p>
          <a:p>
            <a:r>
              <a:rPr lang="es-ES_tradnl" sz="1600" b="1" dirty="0" smtClean="0">
                <a:cs typeface="Calibri"/>
              </a:rPr>
              <a:t>Marzo de 2011</a:t>
            </a:r>
            <a:endParaRPr lang="es-ES" sz="1600" b="1" dirty="0">
              <a:cs typeface="Calibri"/>
            </a:endParaRPr>
          </a:p>
        </p:txBody>
      </p:sp>
      <p:pic>
        <p:nvPicPr>
          <p:cNvPr id="4" name="Imagen 6" descr="Logo Enefgy baja resolución.jpg"/>
          <p:cNvPicPr>
            <a:picLocks noChangeAspect="1"/>
          </p:cNvPicPr>
          <p:nvPr/>
        </p:nvPicPr>
        <p:blipFill>
          <a:blip r:embed="rId3"/>
          <a:stretch>
            <a:fillRect/>
          </a:stretch>
        </p:blipFill>
        <p:spPr>
          <a:xfrm>
            <a:off x="551932" y="618829"/>
            <a:ext cx="2866644" cy="110413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B941B5E9-4FF5-8342-A543-3150C4770A3D}" type="slidenum">
              <a:rPr lang="es-ES_tradnl" smtClean="0"/>
              <a:pPr/>
              <a:t>2</a:t>
            </a:fld>
            <a:endParaRPr lang="es-ES_tradnl"/>
          </a:p>
        </p:txBody>
      </p:sp>
      <p:pic>
        <p:nvPicPr>
          <p:cNvPr id="5" name="Imagen 43" descr="Logo Enefgy baja resolución.jpg"/>
          <p:cNvPicPr>
            <a:picLocks noChangeAspect="1"/>
          </p:cNvPicPr>
          <p:nvPr/>
        </p:nvPicPr>
        <p:blipFill>
          <a:blip r:embed="rId3"/>
          <a:stretch>
            <a:fillRect/>
          </a:stretch>
        </p:blipFill>
        <p:spPr>
          <a:xfrm>
            <a:off x="551932" y="618834"/>
            <a:ext cx="1433322" cy="552069"/>
          </a:xfrm>
          <a:prstGeom prst="rect">
            <a:avLst/>
          </a:prstGeom>
        </p:spPr>
      </p:pic>
      <p:cxnSp>
        <p:nvCxnSpPr>
          <p:cNvPr id="6" name="Straight Connector 27"/>
          <p:cNvCxnSpPr/>
          <p:nvPr/>
        </p:nvCxnSpPr>
        <p:spPr>
          <a:xfrm>
            <a:off x="369361" y="9961845"/>
            <a:ext cx="6817785" cy="3184"/>
          </a:xfrm>
          <a:prstGeom prst="line">
            <a:avLst/>
          </a:prstGeom>
          <a:ln w="3175" cap="flat" cmpd="sng" algn="ctr">
            <a:solidFill>
              <a:schemeClr val="tx1">
                <a:lumMod val="65000"/>
                <a:lumOff val="3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TextBox 15"/>
          <p:cNvSpPr txBox="1"/>
          <p:nvPr/>
        </p:nvSpPr>
        <p:spPr>
          <a:xfrm>
            <a:off x="369361" y="10024841"/>
            <a:ext cx="4307763" cy="268600"/>
          </a:xfrm>
          <a:prstGeom prst="rect">
            <a:avLst/>
          </a:prstGeom>
          <a:noFill/>
        </p:spPr>
        <p:txBody>
          <a:bodyPr wrap="square" lIns="0" tIns="0" rIns="0" bIns="0" rtlCol="0">
            <a:spAutoFit/>
          </a:bodyPr>
          <a:lstStyle/>
          <a:p>
            <a:pPr>
              <a:lnSpc>
                <a:spcPts val="2265"/>
              </a:lnSpc>
            </a:pPr>
            <a:r>
              <a:rPr lang="es-ES_tradnl" sz="1400" b="1" dirty="0" smtClean="0">
                <a:solidFill>
                  <a:schemeClr val="accent5">
                    <a:lumMod val="50000"/>
                  </a:schemeClr>
                </a:solidFill>
                <a:cs typeface="Arial"/>
              </a:rPr>
              <a:t>RFEG</a:t>
            </a:r>
            <a:r>
              <a:rPr lang="es-ES_tradnl" sz="1400" dirty="0" smtClean="0">
                <a:solidFill>
                  <a:srgbClr val="323232"/>
                </a:solidFill>
                <a:cs typeface="Arial"/>
              </a:rPr>
              <a:t>/ </a:t>
            </a:r>
            <a:r>
              <a:rPr lang="es-ES_tradnl" sz="1400" dirty="0" smtClean="0">
                <a:solidFill>
                  <a:schemeClr val="bg1">
                    <a:lumMod val="65000"/>
                  </a:schemeClr>
                </a:solidFill>
                <a:cs typeface="Arial"/>
              </a:rPr>
              <a:t>Febrero de 2011</a:t>
            </a:r>
            <a:endParaRPr lang="es-ES_tradnl" sz="1400" dirty="0">
              <a:solidFill>
                <a:srgbClr val="323232"/>
              </a:solidFill>
              <a:cs typeface="Arial"/>
            </a:endParaRPr>
          </a:p>
        </p:txBody>
      </p:sp>
      <p:graphicFrame>
        <p:nvGraphicFramePr>
          <p:cNvPr id="8" name="7 Objeto"/>
          <p:cNvGraphicFramePr>
            <a:graphicFrameLocks noChangeAspect="1"/>
          </p:cNvGraphicFramePr>
          <p:nvPr>
            <p:extLst>
              <p:ext uri="{D42A27DB-BD31-4B8C-83A1-F6EECF244321}">
                <p14:modId xmlns:p14="http://schemas.microsoft.com/office/powerpoint/2010/main" val="3181364097"/>
              </p:ext>
            </p:extLst>
          </p:nvPr>
        </p:nvGraphicFramePr>
        <p:xfrm>
          <a:off x="1213123" y="1527895"/>
          <a:ext cx="5200650" cy="2744787"/>
        </p:xfrm>
        <a:graphic>
          <a:graphicData uri="http://schemas.openxmlformats.org/presentationml/2006/ole">
            <mc:AlternateContent xmlns:mc="http://schemas.openxmlformats.org/markup-compatibility/2006">
              <mc:Choice xmlns:v="urn:schemas-microsoft-com:vml" Requires="v">
                <p:oleObj spid="_x0000_s5125" name="Hoja de cálculo" r:id="rId4" imgW="5200681" imgH="2743065" progId="Excel.Sheet.8">
                  <p:link updateAutomatic="1"/>
                </p:oleObj>
              </mc:Choice>
              <mc:Fallback>
                <p:oleObj name="Hoja de cálculo" r:id="rId4" imgW="5200681" imgH="2743065" progId="Excel.Sheet.8">
                  <p:link updateAutomatic="1"/>
                  <p:pic>
                    <p:nvPicPr>
                      <p:cNvPr id="0" name=""/>
                      <p:cNvPicPr/>
                      <p:nvPr/>
                    </p:nvPicPr>
                    <p:blipFill>
                      <a:blip r:embed="rId5"/>
                      <a:stretch>
                        <a:fillRect/>
                      </a:stretch>
                    </p:blipFill>
                    <p:spPr>
                      <a:xfrm>
                        <a:off x="1213123" y="1527895"/>
                        <a:ext cx="5200650" cy="2744787"/>
                      </a:xfrm>
                      <a:prstGeom prst="rect">
                        <a:avLst/>
                      </a:prstGeom>
                    </p:spPr>
                  </p:pic>
                </p:oleObj>
              </mc:Fallback>
            </mc:AlternateContent>
          </a:graphicData>
        </a:graphic>
      </p:graphicFrame>
      <p:graphicFrame>
        <p:nvGraphicFramePr>
          <p:cNvPr id="9" name="8 Objeto"/>
          <p:cNvGraphicFramePr>
            <a:graphicFrameLocks noChangeAspect="1"/>
          </p:cNvGraphicFramePr>
          <p:nvPr>
            <p:extLst>
              <p:ext uri="{D42A27DB-BD31-4B8C-83A1-F6EECF244321}">
                <p14:modId xmlns:p14="http://schemas.microsoft.com/office/powerpoint/2010/main" val="1488111958"/>
              </p:ext>
            </p:extLst>
          </p:nvPr>
        </p:nvGraphicFramePr>
        <p:xfrm>
          <a:off x="1490690" y="4336207"/>
          <a:ext cx="4591050" cy="2743200"/>
        </p:xfrm>
        <a:graphic>
          <a:graphicData uri="http://schemas.openxmlformats.org/presentationml/2006/ole">
            <mc:AlternateContent xmlns:mc="http://schemas.openxmlformats.org/markup-compatibility/2006">
              <mc:Choice xmlns:v="urn:schemas-microsoft-com:vml" Requires="v">
                <p:oleObj spid="_x0000_s5126" name="Hoja de cálculo" r:id="rId6" imgW="4591154" imgH="2743065" progId="Excel.Sheet.8">
                  <p:link updateAutomatic="1"/>
                </p:oleObj>
              </mc:Choice>
              <mc:Fallback>
                <p:oleObj name="Hoja de cálculo" r:id="rId6" imgW="4591154" imgH="2743065" progId="Excel.Sheet.8">
                  <p:link updateAutomatic="1"/>
                  <p:pic>
                    <p:nvPicPr>
                      <p:cNvPr id="0" name=""/>
                      <p:cNvPicPr/>
                      <p:nvPr/>
                    </p:nvPicPr>
                    <p:blipFill>
                      <a:blip r:embed="rId7"/>
                      <a:stretch>
                        <a:fillRect/>
                      </a:stretch>
                    </p:blipFill>
                    <p:spPr>
                      <a:xfrm>
                        <a:off x="1490690" y="4336207"/>
                        <a:ext cx="4591050" cy="2743200"/>
                      </a:xfrm>
                      <a:prstGeom prst="rect">
                        <a:avLst/>
                      </a:prstGeom>
                    </p:spPr>
                  </p:pic>
                </p:oleObj>
              </mc:Fallback>
            </mc:AlternateContent>
          </a:graphicData>
        </a:graphic>
      </p:graphicFrame>
      <p:graphicFrame>
        <p:nvGraphicFramePr>
          <p:cNvPr id="10" name="9 Objeto"/>
          <p:cNvGraphicFramePr>
            <a:graphicFrameLocks noChangeAspect="1"/>
          </p:cNvGraphicFramePr>
          <p:nvPr>
            <p:extLst>
              <p:ext uri="{D42A27DB-BD31-4B8C-83A1-F6EECF244321}">
                <p14:modId xmlns:p14="http://schemas.microsoft.com/office/powerpoint/2010/main" val="3267504246"/>
              </p:ext>
            </p:extLst>
          </p:nvPr>
        </p:nvGraphicFramePr>
        <p:xfrm>
          <a:off x="1518521" y="7136226"/>
          <a:ext cx="4568825" cy="2751138"/>
        </p:xfrm>
        <a:graphic>
          <a:graphicData uri="http://schemas.openxmlformats.org/presentationml/2006/ole">
            <mc:AlternateContent xmlns:mc="http://schemas.openxmlformats.org/markup-compatibility/2006">
              <mc:Choice xmlns:v="urn:schemas-microsoft-com:vml" Requires="v">
                <p:oleObj spid="_x0000_s5127" name="Hoja de cálculo" r:id="rId8" imgW="4568804" imgH="2750738" progId="Excel.Sheet.8">
                  <p:link updateAutomatic="1"/>
                </p:oleObj>
              </mc:Choice>
              <mc:Fallback>
                <p:oleObj name="Hoja de cálculo" r:id="rId8" imgW="4568804" imgH="2750738" progId="Excel.Sheet.8">
                  <p:link updateAutomatic="1"/>
                  <p:pic>
                    <p:nvPicPr>
                      <p:cNvPr id="0" name=""/>
                      <p:cNvPicPr/>
                      <p:nvPr/>
                    </p:nvPicPr>
                    <p:blipFill>
                      <a:blip r:embed="rId9"/>
                      <a:stretch>
                        <a:fillRect/>
                      </a:stretch>
                    </p:blipFill>
                    <p:spPr>
                      <a:xfrm>
                        <a:off x="1518521" y="7136226"/>
                        <a:ext cx="4568825" cy="2751138"/>
                      </a:xfrm>
                      <a:prstGeom prst="rect">
                        <a:avLst/>
                      </a:prstGeom>
                    </p:spPr>
                  </p:pic>
                </p:oleObj>
              </mc:Fallback>
            </mc:AlternateContent>
          </a:graphicData>
        </a:graphic>
      </p:graphicFrame>
      <p:sp>
        <p:nvSpPr>
          <p:cNvPr id="11" name="10 CuadroTexto"/>
          <p:cNvSpPr txBox="1"/>
          <p:nvPr/>
        </p:nvSpPr>
        <p:spPr>
          <a:xfrm>
            <a:off x="2269257" y="960841"/>
            <a:ext cx="3672408" cy="400110"/>
          </a:xfrm>
          <a:prstGeom prst="rect">
            <a:avLst/>
          </a:prstGeom>
          <a:noFill/>
        </p:spPr>
        <p:txBody>
          <a:bodyPr wrap="square" rtlCol="0">
            <a:spAutoFit/>
          </a:bodyPr>
          <a:lstStyle/>
          <a:p>
            <a:r>
              <a:rPr lang="es-ES" sz="2000" b="1" dirty="0" smtClean="0"/>
              <a:t>Evolución </a:t>
            </a:r>
            <a:r>
              <a:rPr lang="es-ES" sz="2000" b="1" dirty="0" smtClean="0"/>
              <a:t>semanal del </a:t>
            </a:r>
            <a:r>
              <a:rPr lang="es-ES" sz="2000" b="1" dirty="0" smtClean="0"/>
              <a:t>consumo</a:t>
            </a:r>
            <a:endParaRPr lang="es-ES" sz="2000" b="1" dirty="0"/>
          </a:p>
        </p:txBody>
      </p:sp>
    </p:spTree>
    <p:extLst>
      <p:ext uri="{BB962C8B-B14F-4D97-AF65-F5344CB8AC3E}">
        <p14:creationId xmlns:p14="http://schemas.microsoft.com/office/powerpoint/2010/main" val="1228198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27"/>
          <p:cNvCxnSpPr/>
          <p:nvPr/>
        </p:nvCxnSpPr>
        <p:spPr>
          <a:xfrm>
            <a:off x="369361" y="9961845"/>
            <a:ext cx="6817785" cy="3184"/>
          </a:xfrm>
          <a:prstGeom prst="line">
            <a:avLst/>
          </a:prstGeom>
          <a:ln w="3175" cap="flat" cmpd="sng" algn="ctr">
            <a:solidFill>
              <a:schemeClr val="tx1">
                <a:lumMod val="65000"/>
                <a:lumOff val="3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25 Marcador de número de diapositiva"/>
          <p:cNvSpPr>
            <a:spLocks noGrp="1"/>
          </p:cNvSpPr>
          <p:nvPr>
            <p:ph type="sldNum" sz="quarter" idx="12"/>
          </p:nvPr>
        </p:nvSpPr>
        <p:spPr>
          <a:xfrm>
            <a:off x="5420044" y="9906786"/>
            <a:ext cx="1764665" cy="569071"/>
          </a:xfrm>
        </p:spPr>
        <p:txBody>
          <a:bodyPr/>
          <a:lstStyle/>
          <a:p>
            <a:r>
              <a:rPr lang="es-ES_tradnl" dirty="0" smtClean="0">
                <a:solidFill>
                  <a:schemeClr val="bg1">
                    <a:lumMod val="65000"/>
                  </a:schemeClr>
                </a:solidFill>
                <a:cs typeface="Arial"/>
              </a:rPr>
              <a:t>0</a:t>
            </a:r>
            <a:fld id="{B941B5E9-4FF5-8342-A543-3150C4770A3D}" type="slidenum">
              <a:rPr lang="es-ES_tradnl" smtClean="0">
                <a:solidFill>
                  <a:schemeClr val="bg1">
                    <a:lumMod val="65000"/>
                  </a:schemeClr>
                </a:solidFill>
                <a:cs typeface="Arial"/>
              </a:rPr>
              <a:pPr/>
              <a:t>3</a:t>
            </a:fld>
            <a:endParaRPr lang="es-ES_tradnl" dirty="0">
              <a:solidFill>
                <a:schemeClr val="bg1">
                  <a:lumMod val="65000"/>
                </a:schemeClr>
              </a:solidFill>
              <a:cs typeface="Arial"/>
            </a:endParaRPr>
          </a:p>
        </p:txBody>
      </p:sp>
      <p:sp>
        <p:nvSpPr>
          <p:cNvPr id="16" name="TextBox 15"/>
          <p:cNvSpPr txBox="1"/>
          <p:nvPr/>
        </p:nvSpPr>
        <p:spPr>
          <a:xfrm>
            <a:off x="369361" y="10024841"/>
            <a:ext cx="4307763" cy="268600"/>
          </a:xfrm>
          <a:prstGeom prst="rect">
            <a:avLst/>
          </a:prstGeom>
          <a:noFill/>
        </p:spPr>
        <p:txBody>
          <a:bodyPr wrap="square" lIns="0" tIns="0" rIns="0" bIns="0" rtlCol="0">
            <a:spAutoFit/>
          </a:bodyPr>
          <a:lstStyle/>
          <a:p>
            <a:pPr>
              <a:lnSpc>
                <a:spcPts val="2265"/>
              </a:lnSpc>
            </a:pPr>
            <a:r>
              <a:rPr lang="es-ES_tradnl" sz="1400" b="1" dirty="0" smtClean="0">
                <a:solidFill>
                  <a:schemeClr val="accent5">
                    <a:lumMod val="50000"/>
                  </a:schemeClr>
                </a:solidFill>
                <a:cs typeface="Arial"/>
              </a:rPr>
              <a:t>RFEG</a:t>
            </a:r>
            <a:r>
              <a:rPr lang="es-ES_tradnl" sz="1400" dirty="0" smtClean="0">
                <a:solidFill>
                  <a:srgbClr val="323232"/>
                </a:solidFill>
                <a:cs typeface="Arial"/>
              </a:rPr>
              <a:t>/ </a:t>
            </a:r>
            <a:r>
              <a:rPr lang="es-ES_tradnl" sz="1400" dirty="0" smtClean="0">
                <a:solidFill>
                  <a:schemeClr val="bg1">
                    <a:lumMod val="65000"/>
                  </a:schemeClr>
                </a:solidFill>
                <a:cs typeface="Arial"/>
              </a:rPr>
              <a:t>Febrero de 2011</a:t>
            </a:r>
            <a:endParaRPr lang="es-ES_tradnl" sz="1400" dirty="0">
              <a:solidFill>
                <a:srgbClr val="323232"/>
              </a:solidFill>
              <a:cs typeface="Arial"/>
            </a:endParaRPr>
          </a:p>
        </p:txBody>
      </p:sp>
      <p:sp>
        <p:nvSpPr>
          <p:cNvPr id="14" name="13 CuadroTexto"/>
          <p:cNvSpPr txBox="1"/>
          <p:nvPr/>
        </p:nvSpPr>
        <p:spPr>
          <a:xfrm>
            <a:off x="401961" y="1675884"/>
            <a:ext cx="6562696" cy="4832092"/>
          </a:xfrm>
          <a:prstGeom prst="rect">
            <a:avLst/>
          </a:prstGeom>
          <a:noFill/>
        </p:spPr>
        <p:txBody>
          <a:bodyPr wrap="square" rtlCol="0">
            <a:spAutoFit/>
          </a:bodyPr>
          <a:lstStyle/>
          <a:p>
            <a:pPr marL="844902" lvl="1" indent="-285750">
              <a:buFont typeface="Wingdings" pitchFamily="2" charset="2"/>
              <a:buChar char="Ø"/>
            </a:pPr>
            <a:r>
              <a:rPr lang="es-ES" sz="1400" dirty="0"/>
              <a:t>El </a:t>
            </a:r>
            <a:r>
              <a:rPr lang="es-ES" sz="1400" dirty="0" smtClean="0"/>
              <a:t>técnico </a:t>
            </a:r>
            <a:r>
              <a:rPr lang="es-ES" sz="1400" dirty="0"/>
              <a:t>encargado del mantenimiento de la RFE Golf  va a presentar un presupuesto para </a:t>
            </a:r>
            <a:r>
              <a:rPr lang="es-ES" sz="1400" dirty="0" smtClean="0"/>
              <a:t>llevar a cabo las medidas propuestas </a:t>
            </a:r>
            <a:r>
              <a:rPr lang="es-ES" sz="1400" dirty="0"/>
              <a:t>por </a:t>
            </a:r>
            <a:r>
              <a:rPr lang="es-ES" sz="1400" dirty="0" err="1"/>
              <a:t>Enefgy</a:t>
            </a:r>
            <a:r>
              <a:rPr lang="es-ES" sz="1400" dirty="0"/>
              <a:t> para reducir el consumo eléctrico de las instalaciones.</a:t>
            </a:r>
          </a:p>
          <a:p>
            <a:pPr marL="844902" lvl="1" indent="-285750">
              <a:buFont typeface="Wingdings" pitchFamily="2" charset="2"/>
              <a:buChar char="Ø"/>
            </a:pPr>
            <a:endParaRPr lang="es-ES" sz="1400" dirty="0"/>
          </a:p>
          <a:p>
            <a:pPr marL="844902" lvl="1" indent="-285750">
              <a:buFont typeface="Wingdings" pitchFamily="2" charset="2"/>
              <a:buChar char="Ø"/>
            </a:pPr>
            <a:r>
              <a:rPr lang="es-ES" sz="1400" dirty="0"/>
              <a:t>Se ha contactado con la empresa encargada del mantenimiento del sistema de climatización para revisar su funcionamiento. El principal problema actual es el fallo de una válvula de tres vías que separa el ACS de la climatización. Al no entrar en funcionamiento esta válvula, el equipo instalado para programar y optimizar el funcionamiento de la caldera está actualmente fuera de servicio. Esto implica que la caldera funciona continuamente calentando el agua a 80ºC, independientemente de cual sea su uso o la temperatura exterior. Van a presentar un presupuesto para la sustitución de dicha válvula y reactivar el programador.</a:t>
            </a:r>
          </a:p>
          <a:p>
            <a:pPr marL="844902" lvl="1" indent="-285750">
              <a:buFont typeface="Wingdings" pitchFamily="2" charset="2"/>
              <a:buChar char="Ø"/>
            </a:pPr>
            <a:endParaRPr lang="es-ES" sz="1400" dirty="0" smtClean="0"/>
          </a:p>
          <a:p>
            <a:pPr marL="844902" lvl="1" indent="-285750">
              <a:buFont typeface="Wingdings" pitchFamily="2" charset="2"/>
              <a:buChar char="Ø"/>
            </a:pPr>
            <a:r>
              <a:rPr lang="es-ES" sz="1400" dirty="0" smtClean="0"/>
              <a:t>Sería conveniente que </a:t>
            </a:r>
            <a:r>
              <a:rPr lang="es-ES" sz="1400" dirty="0"/>
              <a:t>todos los elementos del sistema de climatización </a:t>
            </a:r>
            <a:r>
              <a:rPr lang="es-ES" sz="1400" dirty="0" smtClean="0"/>
              <a:t>fueran </a:t>
            </a:r>
            <a:r>
              <a:rPr lang="es-ES" sz="1400" dirty="0"/>
              <a:t>programados con el mismo horario de funcionamiento para evitar consumos innecesarios. Actualmente la caldera </a:t>
            </a:r>
            <a:r>
              <a:rPr lang="es-ES" sz="1400" dirty="0" smtClean="0"/>
              <a:t>funciona </a:t>
            </a:r>
            <a:r>
              <a:rPr lang="es-ES" sz="1400" dirty="0"/>
              <a:t>de 6 a 21 h, pero el equipo de medida registra un funcionamiento constante de la bomba de calor durante las 24 h del día. En la gráfica siguiente se puede apreciar la diferencia de consumo y el consiguiente ahorro si se modifica su horario de </a:t>
            </a:r>
            <a:r>
              <a:rPr lang="es-ES" sz="1400" dirty="0" smtClean="0"/>
              <a:t>funcionamiento, es decir, si dicha bomba funcionara de 6 a 21 h como la caldera.</a:t>
            </a:r>
          </a:p>
        </p:txBody>
      </p:sp>
      <p:graphicFrame>
        <p:nvGraphicFramePr>
          <p:cNvPr id="15" name="14 Objeto"/>
          <p:cNvGraphicFramePr>
            <a:graphicFrameLocks noChangeAspect="1"/>
          </p:cNvGraphicFramePr>
          <p:nvPr>
            <p:extLst>
              <p:ext uri="{D42A27DB-BD31-4B8C-83A1-F6EECF244321}">
                <p14:modId xmlns:p14="http://schemas.microsoft.com/office/powerpoint/2010/main" val="2159199769"/>
              </p:ext>
            </p:extLst>
          </p:nvPr>
        </p:nvGraphicFramePr>
        <p:xfrm>
          <a:off x="1916460" y="7504559"/>
          <a:ext cx="4588131" cy="2220472"/>
        </p:xfrm>
        <a:graphic>
          <a:graphicData uri="http://schemas.openxmlformats.org/presentationml/2006/ole">
            <mc:AlternateContent xmlns:mc="http://schemas.openxmlformats.org/markup-compatibility/2006">
              <mc:Choice xmlns:v="urn:schemas-microsoft-com:vml" Requires="v">
                <p:oleObj spid="_x0000_s3085" name="Hoja de cálculo" r:id="rId4" imgW="5257908" imgH="2743065" progId="Excel.Sheet.8">
                  <p:link updateAutomatic="1"/>
                </p:oleObj>
              </mc:Choice>
              <mc:Fallback>
                <p:oleObj name="Hoja de cálculo" r:id="rId4" imgW="5257908" imgH="2743065" progId="Excel.Sheet.8">
                  <p:link updateAutomatic="1"/>
                  <p:pic>
                    <p:nvPicPr>
                      <p:cNvPr id="0" name=""/>
                      <p:cNvPicPr/>
                      <p:nvPr/>
                    </p:nvPicPr>
                    <p:blipFill>
                      <a:blip r:embed="rId5"/>
                      <a:stretch>
                        <a:fillRect/>
                      </a:stretch>
                    </p:blipFill>
                    <p:spPr>
                      <a:xfrm>
                        <a:off x="1916460" y="7504559"/>
                        <a:ext cx="4588131" cy="2220472"/>
                      </a:xfrm>
                      <a:prstGeom prst="rect">
                        <a:avLst/>
                      </a:prstGeom>
                    </p:spPr>
                  </p:pic>
                </p:oleObj>
              </mc:Fallback>
            </mc:AlternateContent>
          </a:graphicData>
        </a:graphic>
      </p:graphicFrame>
      <p:sp>
        <p:nvSpPr>
          <p:cNvPr id="17" name="Llamada con línea 1 (barra de énfasis) 22"/>
          <p:cNvSpPr/>
          <p:nvPr/>
        </p:nvSpPr>
        <p:spPr>
          <a:xfrm>
            <a:off x="181025" y="6691866"/>
            <a:ext cx="2812172" cy="648072"/>
          </a:xfrm>
          <a:prstGeom prst="accentCallout1">
            <a:avLst>
              <a:gd name="adj1" fmla="val 47879"/>
              <a:gd name="adj2" fmla="val 99563"/>
              <a:gd name="adj3" fmla="val 242190"/>
              <a:gd name="adj4" fmla="val 111229"/>
            </a:avLst>
          </a:prstGeom>
          <a:noFill/>
          <a:ln w="28575" cap="flat" cmpd="sng" algn="ctr">
            <a:solidFill>
              <a:schemeClr val="bg1">
                <a:lumMod val="50000"/>
              </a:schemeClr>
            </a:solidFill>
            <a:prstDash val="solid"/>
            <a:round/>
            <a:headEnd type="oval" w="sm" len="sm"/>
            <a:tailEnd type="oval" w="lg" len="lg"/>
          </a:ln>
          <a:effectLst/>
        </p:spPr>
        <p:style>
          <a:lnRef idx="1">
            <a:schemeClr val="accent1"/>
          </a:lnRef>
          <a:fillRef idx="3">
            <a:schemeClr val="accent1"/>
          </a:fillRef>
          <a:effectRef idx="2">
            <a:schemeClr val="accent1"/>
          </a:effectRef>
          <a:fontRef idx="minor">
            <a:schemeClr val="lt1"/>
          </a:fontRef>
        </p:style>
        <p:txBody>
          <a:bodyPr lIns="83959" tIns="41979" rIns="83959" bIns="41979" rtlCol="0" anchor="ctr"/>
          <a:lstStyle/>
          <a:p>
            <a:pPr algn="ctr"/>
            <a:r>
              <a:rPr lang="es-ES_tradnl" sz="1200" dirty="0" smtClean="0">
                <a:solidFill>
                  <a:schemeClr val="tx1"/>
                </a:solidFill>
              </a:rPr>
              <a:t>Diferencia</a:t>
            </a:r>
            <a:r>
              <a:rPr lang="es-ES_tradnl" sz="1500" dirty="0" smtClean="0">
                <a:solidFill>
                  <a:schemeClr val="tx1"/>
                </a:solidFill>
              </a:rPr>
              <a:t> </a:t>
            </a:r>
            <a:r>
              <a:rPr lang="es-ES_tradnl" sz="1200" dirty="0" smtClean="0">
                <a:solidFill>
                  <a:schemeClr val="tx1"/>
                </a:solidFill>
              </a:rPr>
              <a:t>entre</a:t>
            </a:r>
            <a:r>
              <a:rPr lang="es-ES_tradnl" sz="1500" dirty="0" smtClean="0">
                <a:solidFill>
                  <a:schemeClr val="tx1"/>
                </a:solidFill>
              </a:rPr>
              <a:t> </a:t>
            </a:r>
            <a:r>
              <a:rPr lang="es-ES_tradnl" sz="1200" dirty="0" smtClean="0">
                <a:solidFill>
                  <a:schemeClr val="tx1"/>
                </a:solidFill>
              </a:rPr>
              <a:t>curvas</a:t>
            </a:r>
          </a:p>
          <a:p>
            <a:pPr algn="ctr"/>
            <a:r>
              <a:rPr lang="es-ES_tradnl" sz="1400" b="1" dirty="0" smtClean="0">
                <a:solidFill>
                  <a:schemeClr val="tx1"/>
                </a:solidFill>
              </a:rPr>
              <a:t>59</a:t>
            </a:r>
            <a:r>
              <a:rPr lang="es-ES_tradnl" sz="1800" dirty="0" smtClean="0">
                <a:solidFill>
                  <a:schemeClr val="tx1"/>
                </a:solidFill>
              </a:rPr>
              <a:t> </a:t>
            </a:r>
            <a:r>
              <a:rPr lang="es-ES_tradnl" sz="1200" dirty="0" err="1" smtClean="0">
                <a:solidFill>
                  <a:schemeClr val="tx1"/>
                </a:solidFill>
              </a:rPr>
              <a:t>kWh</a:t>
            </a:r>
            <a:r>
              <a:rPr lang="es-ES_tradnl" sz="1200" dirty="0" smtClean="0">
                <a:solidFill>
                  <a:schemeClr val="tx1"/>
                </a:solidFill>
              </a:rPr>
              <a:t>/día @ 363 días @ 12 c€/</a:t>
            </a:r>
            <a:r>
              <a:rPr lang="es-ES_tradnl" sz="1200" dirty="0" err="1" smtClean="0">
                <a:solidFill>
                  <a:schemeClr val="tx1"/>
                </a:solidFill>
              </a:rPr>
              <a:t>kWh</a:t>
            </a:r>
            <a:r>
              <a:rPr lang="es-ES_tradnl" sz="1700" dirty="0" smtClean="0">
                <a:solidFill>
                  <a:schemeClr val="tx1"/>
                </a:solidFill>
              </a:rPr>
              <a:t>≈ </a:t>
            </a:r>
            <a:r>
              <a:rPr lang="es-ES_tradnl" sz="1400" b="1" dirty="0" smtClean="0">
                <a:solidFill>
                  <a:schemeClr val="tx1"/>
                </a:solidFill>
              </a:rPr>
              <a:t>2.560</a:t>
            </a:r>
            <a:r>
              <a:rPr lang="es-ES_tradnl" sz="1700" dirty="0" smtClean="0">
                <a:solidFill>
                  <a:schemeClr val="tx1"/>
                </a:solidFill>
              </a:rPr>
              <a:t> </a:t>
            </a:r>
            <a:r>
              <a:rPr lang="es-ES_tradnl" sz="1200" dirty="0" smtClean="0">
                <a:solidFill>
                  <a:schemeClr val="tx1"/>
                </a:solidFill>
              </a:rPr>
              <a:t>€/año</a:t>
            </a:r>
          </a:p>
        </p:txBody>
      </p:sp>
      <p:pic>
        <p:nvPicPr>
          <p:cNvPr id="9" name="Imagen 43" descr="Logo Enefgy baja resolución.jpg"/>
          <p:cNvPicPr>
            <a:picLocks noChangeAspect="1"/>
          </p:cNvPicPr>
          <p:nvPr/>
        </p:nvPicPr>
        <p:blipFill>
          <a:blip r:embed="rId6"/>
          <a:stretch>
            <a:fillRect/>
          </a:stretch>
        </p:blipFill>
        <p:spPr>
          <a:xfrm>
            <a:off x="551932" y="618834"/>
            <a:ext cx="1433322" cy="552069"/>
          </a:xfrm>
          <a:prstGeom prst="rect">
            <a:avLst/>
          </a:prstGeom>
        </p:spPr>
      </p:pic>
    </p:spTree>
    <p:extLst>
      <p:ext uri="{BB962C8B-B14F-4D97-AF65-F5344CB8AC3E}">
        <p14:creationId xmlns:p14="http://schemas.microsoft.com/office/powerpoint/2010/main" val="42560859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13 Objeto"/>
          <p:cNvGraphicFramePr>
            <a:graphicFrameLocks noChangeAspect="1"/>
          </p:cNvGraphicFramePr>
          <p:nvPr>
            <p:extLst>
              <p:ext uri="{D42A27DB-BD31-4B8C-83A1-F6EECF244321}">
                <p14:modId xmlns:p14="http://schemas.microsoft.com/office/powerpoint/2010/main" val="2726458572"/>
              </p:ext>
            </p:extLst>
          </p:nvPr>
        </p:nvGraphicFramePr>
        <p:xfrm>
          <a:off x="1459607" y="6637015"/>
          <a:ext cx="5219700" cy="2743200"/>
        </p:xfrm>
        <a:graphic>
          <a:graphicData uri="http://schemas.openxmlformats.org/presentationml/2006/ole">
            <mc:AlternateContent xmlns:mc="http://schemas.openxmlformats.org/markup-compatibility/2006">
              <mc:Choice xmlns:v="urn:schemas-microsoft-com:vml" Requires="v">
                <p:oleObj spid="_x0000_s2072" name="Hoja de cálculo" r:id="rId4" imgW="5219577" imgH="2743065" progId="Excel.Sheet.8">
                  <p:link updateAutomatic="1"/>
                </p:oleObj>
              </mc:Choice>
              <mc:Fallback>
                <p:oleObj name="Hoja de cálculo" r:id="rId4" imgW="5219577" imgH="2743065" progId="Excel.Sheet.8">
                  <p:link updateAutomatic="1"/>
                  <p:pic>
                    <p:nvPicPr>
                      <p:cNvPr id="0" name=""/>
                      <p:cNvPicPr/>
                      <p:nvPr/>
                    </p:nvPicPr>
                    <p:blipFill>
                      <a:blip r:embed="rId5"/>
                      <a:stretch>
                        <a:fillRect/>
                      </a:stretch>
                    </p:blipFill>
                    <p:spPr>
                      <a:xfrm>
                        <a:off x="1459607" y="6637015"/>
                        <a:ext cx="5219700" cy="2743200"/>
                      </a:xfrm>
                      <a:prstGeom prst="rect">
                        <a:avLst/>
                      </a:prstGeom>
                    </p:spPr>
                  </p:pic>
                </p:oleObj>
              </mc:Fallback>
            </mc:AlternateContent>
          </a:graphicData>
        </a:graphic>
      </p:graphicFrame>
      <p:cxnSp>
        <p:nvCxnSpPr>
          <p:cNvPr id="11" name="Straight Connector 27"/>
          <p:cNvCxnSpPr/>
          <p:nvPr/>
        </p:nvCxnSpPr>
        <p:spPr>
          <a:xfrm>
            <a:off x="369361" y="9961845"/>
            <a:ext cx="6817785" cy="3184"/>
          </a:xfrm>
          <a:prstGeom prst="line">
            <a:avLst/>
          </a:prstGeom>
          <a:ln w="3175" cap="flat" cmpd="sng" algn="ctr">
            <a:solidFill>
              <a:schemeClr val="tx1">
                <a:lumMod val="65000"/>
                <a:lumOff val="3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25 Marcador de número de diapositiva"/>
          <p:cNvSpPr>
            <a:spLocks noGrp="1"/>
          </p:cNvSpPr>
          <p:nvPr>
            <p:ph type="sldNum" sz="quarter" idx="12"/>
          </p:nvPr>
        </p:nvSpPr>
        <p:spPr>
          <a:xfrm>
            <a:off x="5420044" y="9906786"/>
            <a:ext cx="1764665" cy="569071"/>
          </a:xfrm>
        </p:spPr>
        <p:txBody>
          <a:bodyPr/>
          <a:lstStyle/>
          <a:p>
            <a:r>
              <a:rPr lang="es-ES_tradnl" dirty="0" smtClean="0">
                <a:solidFill>
                  <a:schemeClr val="bg1">
                    <a:lumMod val="65000"/>
                  </a:schemeClr>
                </a:solidFill>
                <a:cs typeface="Arial"/>
              </a:rPr>
              <a:t>0</a:t>
            </a:r>
            <a:fld id="{B941B5E9-4FF5-8342-A543-3150C4770A3D}" type="slidenum">
              <a:rPr lang="es-ES_tradnl" smtClean="0">
                <a:solidFill>
                  <a:schemeClr val="bg1">
                    <a:lumMod val="65000"/>
                  </a:schemeClr>
                </a:solidFill>
                <a:cs typeface="Arial"/>
              </a:rPr>
              <a:pPr/>
              <a:t>4</a:t>
            </a:fld>
            <a:endParaRPr lang="es-ES_tradnl" dirty="0">
              <a:solidFill>
                <a:schemeClr val="bg1">
                  <a:lumMod val="65000"/>
                </a:schemeClr>
              </a:solidFill>
              <a:cs typeface="Arial"/>
            </a:endParaRPr>
          </a:p>
        </p:txBody>
      </p:sp>
      <p:sp>
        <p:nvSpPr>
          <p:cNvPr id="9" name="TextBox 15"/>
          <p:cNvSpPr txBox="1"/>
          <p:nvPr/>
        </p:nvSpPr>
        <p:spPr>
          <a:xfrm>
            <a:off x="369361" y="10024841"/>
            <a:ext cx="4307763" cy="268600"/>
          </a:xfrm>
          <a:prstGeom prst="rect">
            <a:avLst/>
          </a:prstGeom>
          <a:noFill/>
        </p:spPr>
        <p:txBody>
          <a:bodyPr wrap="square" lIns="0" tIns="0" rIns="0" bIns="0" rtlCol="0">
            <a:spAutoFit/>
          </a:bodyPr>
          <a:lstStyle/>
          <a:p>
            <a:pPr>
              <a:lnSpc>
                <a:spcPts val="2265"/>
              </a:lnSpc>
            </a:pPr>
            <a:r>
              <a:rPr lang="es-ES_tradnl" sz="1400" b="1" dirty="0" smtClean="0">
                <a:solidFill>
                  <a:schemeClr val="accent5">
                    <a:lumMod val="50000"/>
                  </a:schemeClr>
                </a:solidFill>
                <a:cs typeface="Arial"/>
              </a:rPr>
              <a:t>RFEG</a:t>
            </a:r>
            <a:r>
              <a:rPr lang="es-ES_tradnl" sz="1400" dirty="0" smtClean="0">
                <a:solidFill>
                  <a:srgbClr val="323232"/>
                </a:solidFill>
                <a:cs typeface="Arial"/>
              </a:rPr>
              <a:t>/ </a:t>
            </a:r>
            <a:r>
              <a:rPr lang="es-ES_tradnl" sz="1400" dirty="0" smtClean="0">
                <a:solidFill>
                  <a:schemeClr val="bg1">
                    <a:lumMod val="65000"/>
                  </a:schemeClr>
                </a:solidFill>
                <a:cs typeface="Arial"/>
              </a:rPr>
              <a:t>Febrero de 2011</a:t>
            </a:r>
            <a:endParaRPr lang="es-ES_tradnl" sz="1400" dirty="0">
              <a:solidFill>
                <a:srgbClr val="323232"/>
              </a:solidFill>
              <a:cs typeface="Arial"/>
            </a:endParaRPr>
          </a:p>
        </p:txBody>
      </p:sp>
      <p:cxnSp>
        <p:nvCxnSpPr>
          <p:cNvPr id="5" name="4 Conector recto"/>
          <p:cNvCxnSpPr/>
          <p:nvPr/>
        </p:nvCxnSpPr>
        <p:spPr>
          <a:xfrm>
            <a:off x="2989337" y="8512671"/>
            <a:ext cx="0" cy="57606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6 Conector recto"/>
          <p:cNvCxnSpPr/>
          <p:nvPr/>
        </p:nvCxnSpPr>
        <p:spPr>
          <a:xfrm>
            <a:off x="4836765" y="8512671"/>
            <a:ext cx="0" cy="57606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Llamada con línea 1 (barra de énfasis) 22"/>
          <p:cNvSpPr/>
          <p:nvPr/>
        </p:nvSpPr>
        <p:spPr>
          <a:xfrm>
            <a:off x="759768" y="5655685"/>
            <a:ext cx="2812172" cy="690914"/>
          </a:xfrm>
          <a:prstGeom prst="accentCallout1">
            <a:avLst>
              <a:gd name="adj1" fmla="val 51451"/>
              <a:gd name="adj2" fmla="val 100059"/>
              <a:gd name="adj3" fmla="val 432902"/>
              <a:gd name="adj4" fmla="val 64488"/>
            </a:avLst>
          </a:prstGeom>
          <a:noFill/>
          <a:ln w="28575" cap="flat" cmpd="sng" algn="ctr">
            <a:solidFill>
              <a:schemeClr val="tx1">
                <a:lumMod val="65000"/>
                <a:lumOff val="35000"/>
              </a:schemeClr>
            </a:solidFill>
            <a:prstDash val="solid"/>
            <a:round/>
            <a:headEnd type="oval" w="sm" len="sm"/>
            <a:tailEnd type="oval" w="lg" len="lg"/>
          </a:ln>
          <a:effectLst/>
        </p:spPr>
        <p:style>
          <a:lnRef idx="1">
            <a:schemeClr val="accent1"/>
          </a:lnRef>
          <a:fillRef idx="3">
            <a:schemeClr val="accent1"/>
          </a:fillRef>
          <a:effectRef idx="2">
            <a:schemeClr val="accent1"/>
          </a:effectRef>
          <a:fontRef idx="minor">
            <a:schemeClr val="lt1"/>
          </a:fontRef>
        </p:style>
        <p:txBody>
          <a:bodyPr lIns="83959" tIns="41979" rIns="83959" bIns="41979" rtlCol="0" anchor="ctr"/>
          <a:lstStyle/>
          <a:p>
            <a:pPr algn="ctr"/>
            <a:r>
              <a:rPr lang="es-ES_tradnl" sz="1200" dirty="0" smtClean="0">
                <a:solidFill>
                  <a:schemeClr val="tx1"/>
                </a:solidFill>
              </a:rPr>
              <a:t>Diferencia</a:t>
            </a:r>
            <a:r>
              <a:rPr lang="es-ES_tradnl" sz="1500" dirty="0" smtClean="0">
                <a:solidFill>
                  <a:schemeClr val="tx1"/>
                </a:solidFill>
              </a:rPr>
              <a:t> </a:t>
            </a:r>
            <a:r>
              <a:rPr lang="es-ES_tradnl" sz="1200" dirty="0" smtClean="0">
                <a:solidFill>
                  <a:schemeClr val="tx1"/>
                </a:solidFill>
              </a:rPr>
              <a:t>entre</a:t>
            </a:r>
            <a:r>
              <a:rPr lang="es-ES_tradnl" sz="1500" dirty="0" smtClean="0">
                <a:solidFill>
                  <a:schemeClr val="tx1"/>
                </a:solidFill>
              </a:rPr>
              <a:t> </a:t>
            </a:r>
            <a:r>
              <a:rPr lang="es-ES_tradnl" sz="1200" dirty="0" smtClean="0">
                <a:solidFill>
                  <a:schemeClr val="tx1"/>
                </a:solidFill>
              </a:rPr>
              <a:t>curvas</a:t>
            </a:r>
          </a:p>
          <a:p>
            <a:pPr algn="ctr"/>
            <a:r>
              <a:rPr lang="es-ES_tradnl" sz="1400" b="1" dirty="0" smtClean="0">
                <a:solidFill>
                  <a:schemeClr val="tx1"/>
                </a:solidFill>
              </a:rPr>
              <a:t>57</a:t>
            </a:r>
            <a:r>
              <a:rPr lang="es-ES_tradnl" sz="1800" dirty="0" smtClean="0">
                <a:solidFill>
                  <a:schemeClr val="tx1"/>
                </a:solidFill>
              </a:rPr>
              <a:t> </a:t>
            </a:r>
            <a:r>
              <a:rPr lang="es-ES_tradnl" sz="1200" dirty="0" err="1" smtClean="0">
                <a:solidFill>
                  <a:schemeClr val="tx1"/>
                </a:solidFill>
              </a:rPr>
              <a:t>kWh</a:t>
            </a:r>
            <a:r>
              <a:rPr lang="es-ES_tradnl" sz="1200" dirty="0" smtClean="0">
                <a:solidFill>
                  <a:schemeClr val="tx1"/>
                </a:solidFill>
              </a:rPr>
              <a:t>/día @ 363 días @ 12 c€/</a:t>
            </a:r>
            <a:r>
              <a:rPr lang="es-ES_tradnl" sz="1200" dirty="0" err="1" smtClean="0">
                <a:solidFill>
                  <a:schemeClr val="tx1"/>
                </a:solidFill>
              </a:rPr>
              <a:t>kWh</a:t>
            </a:r>
            <a:r>
              <a:rPr lang="es-ES_tradnl" sz="1700" dirty="0" smtClean="0">
                <a:solidFill>
                  <a:schemeClr val="tx1"/>
                </a:solidFill>
              </a:rPr>
              <a:t>≈ </a:t>
            </a:r>
            <a:r>
              <a:rPr lang="es-ES_tradnl" sz="1400" b="1" dirty="0" smtClean="0">
                <a:solidFill>
                  <a:schemeClr val="tx1"/>
                </a:solidFill>
              </a:rPr>
              <a:t>2.460</a:t>
            </a:r>
            <a:r>
              <a:rPr lang="es-ES_tradnl" sz="1700" dirty="0" smtClean="0">
                <a:solidFill>
                  <a:schemeClr val="tx1"/>
                </a:solidFill>
              </a:rPr>
              <a:t> </a:t>
            </a:r>
            <a:r>
              <a:rPr lang="es-ES_tradnl" sz="1200" dirty="0" smtClean="0">
                <a:solidFill>
                  <a:schemeClr val="tx1"/>
                </a:solidFill>
              </a:rPr>
              <a:t>€/año</a:t>
            </a:r>
          </a:p>
        </p:txBody>
      </p:sp>
      <p:sp>
        <p:nvSpPr>
          <p:cNvPr id="2" name="1 Rectángulo"/>
          <p:cNvSpPr/>
          <p:nvPr/>
        </p:nvSpPr>
        <p:spPr>
          <a:xfrm>
            <a:off x="369361" y="1815927"/>
            <a:ext cx="6796620" cy="3539430"/>
          </a:xfrm>
          <a:prstGeom prst="rect">
            <a:avLst/>
          </a:prstGeom>
        </p:spPr>
        <p:txBody>
          <a:bodyPr wrap="square">
            <a:spAutoFit/>
          </a:bodyPr>
          <a:lstStyle/>
          <a:p>
            <a:pPr marL="844902" lvl="1" indent="-285750">
              <a:buFont typeface="Wingdings" pitchFamily="2" charset="2"/>
              <a:buChar char="Ø"/>
            </a:pPr>
            <a:r>
              <a:rPr lang="es-ES" sz="1400" dirty="0"/>
              <a:t>La misma empresa presentará un presupuesto para reemplazar los termostatos existentes en el edificio por programadores, con el objeto de optimizar el funcionamiento de la climatización en función de la ocupación y actividad del edificio, así como de la temperatura ambiente.</a:t>
            </a:r>
          </a:p>
          <a:p>
            <a:pPr lvl="1"/>
            <a:endParaRPr lang="es-ES" sz="1400" dirty="0" smtClean="0"/>
          </a:p>
          <a:p>
            <a:pPr marL="844902" lvl="1" indent="-285750">
              <a:buFont typeface="Wingdings" pitchFamily="2" charset="2"/>
              <a:buChar char="Ø"/>
            </a:pPr>
            <a:r>
              <a:rPr lang="es-ES" sz="1400" dirty="0" smtClean="0"/>
              <a:t>Se </a:t>
            </a:r>
            <a:r>
              <a:rPr lang="es-ES" sz="1400" dirty="0"/>
              <a:t>han cambiado de lugar dos de los equipos de medida (19 de enero) para poder obtener datos más relevantes para el análisis del consumo eléctrico. El equipo instalado en la CT1 ha pasado a mantenimiento, y el equipo que medía la bomba de </a:t>
            </a:r>
            <a:r>
              <a:rPr lang="es-ES" sz="1400" dirty="0" err="1"/>
              <a:t>greenes</a:t>
            </a:r>
            <a:r>
              <a:rPr lang="es-ES" sz="1400" dirty="0"/>
              <a:t> ha pasado a medir el campo de prácticas</a:t>
            </a:r>
            <a:r>
              <a:rPr lang="es-ES" sz="1400" dirty="0" smtClean="0"/>
              <a:t>.</a:t>
            </a:r>
          </a:p>
          <a:p>
            <a:pPr lvl="1"/>
            <a:endParaRPr lang="es-ES" sz="1400" dirty="0" smtClean="0"/>
          </a:p>
          <a:p>
            <a:pPr marL="844902" lvl="1" indent="-285750">
              <a:buFont typeface="Wingdings" pitchFamily="2" charset="2"/>
              <a:buChar char="Ø"/>
            </a:pPr>
            <a:r>
              <a:rPr lang="es-ES" sz="1400" dirty="0"/>
              <a:t>El análisis de los datos registrados por el equipo que mide el mantenimiento indica una dispersión de lunes a viernes en el consumo de 19,00 h a 6,00 h. Sería conveniente averiguar a qué es debida esta variación del consumo durante la noche, ya que evitarlo representaría un ahorro significativo al año. En la gráfica se representa la diferencia del consumo horario y el ahorro que representaría </a:t>
            </a:r>
            <a:r>
              <a:rPr lang="es-ES" sz="1400" dirty="0" smtClean="0"/>
              <a:t>.</a:t>
            </a:r>
            <a:endParaRPr lang="es-ES" sz="1400" dirty="0"/>
          </a:p>
        </p:txBody>
      </p:sp>
      <p:pic>
        <p:nvPicPr>
          <p:cNvPr id="12" name="Imagen 43" descr="Logo Enefgy baja resolución.jpg"/>
          <p:cNvPicPr>
            <a:picLocks noChangeAspect="1"/>
          </p:cNvPicPr>
          <p:nvPr/>
        </p:nvPicPr>
        <p:blipFill>
          <a:blip r:embed="rId6"/>
          <a:stretch>
            <a:fillRect/>
          </a:stretch>
        </p:blipFill>
        <p:spPr>
          <a:xfrm>
            <a:off x="551932" y="618834"/>
            <a:ext cx="1433322" cy="552069"/>
          </a:xfrm>
          <a:prstGeom prst="rect">
            <a:avLst/>
          </a:prstGeom>
        </p:spPr>
      </p:pic>
    </p:spTree>
    <p:extLst>
      <p:ext uri="{BB962C8B-B14F-4D97-AF65-F5344CB8AC3E}">
        <p14:creationId xmlns:p14="http://schemas.microsoft.com/office/powerpoint/2010/main" val="37796180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27"/>
          <p:cNvCxnSpPr/>
          <p:nvPr/>
        </p:nvCxnSpPr>
        <p:spPr>
          <a:xfrm>
            <a:off x="369361" y="9961845"/>
            <a:ext cx="6817785" cy="3184"/>
          </a:xfrm>
          <a:prstGeom prst="line">
            <a:avLst/>
          </a:prstGeom>
          <a:ln w="3175" cap="flat" cmpd="sng" algn="ctr">
            <a:solidFill>
              <a:schemeClr val="tx1">
                <a:lumMod val="65000"/>
                <a:lumOff val="3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0" name="25 Marcador de número de diapositiva"/>
          <p:cNvSpPr>
            <a:spLocks noGrp="1"/>
          </p:cNvSpPr>
          <p:nvPr>
            <p:ph type="sldNum" sz="quarter" idx="12"/>
          </p:nvPr>
        </p:nvSpPr>
        <p:spPr>
          <a:xfrm>
            <a:off x="5420044" y="9906786"/>
            <a:ext cx="1764665" cy="569071"/>
          </a:xfrm>
        </p:spPr>
        <p:txBody>
          <a:bodyPr/>
          <a:lstStyle/>
          <a:p>
            <a:r>
              <a:rPr lang="es-ES_tradnl" dirty="0" smtClean="0">
                <a:solidFill>
                  <a:schemeClr val="bg1">
                    <a:lumMod val="65000"/>
                  </a:schemeClr>
                </a:solidFill>
                <a:cs typeface="Arial"/>
              </a:rPr>
              <a:t>0</a:t>
            </a:r>
            <a:fld id="{B941B5E9-4FF5-8342-A543-3150C4770A3D}" type="slidenum">
              <a:rPr lang="es-ES_tradnl" smtClean="0">
                <a:solidFill>
                  <a:schemeClr val="bg1">
                    <a:lumMod val="65000"/>
                  </a:schemeClr>
                </a:solidFill>
                <a:cs typeface="Arial"/>
              </a:rPr>
              <a:pPr/>
              <a:t>5</a:t>
            </a:fld>
            <a:endParaRPr lang="es-ES_tradnl" dirty="0">
              <a:solidFill>
                <a:schemeClr val="bg1">
                  <a:lumMod val="65000"/>
                </a:schemeClr>
              </a:solidFill>
              <a:cs typeface="Arial"/>
            </a:endParaRPr>
          </a:p>
        </p:txBody>
      </p:sp>
      <p:sp>
        <p:nvSpPr>
          <p:cNvPr id="10" name="9 CuadroTexto"/>
          <p:cNvSpPr txBox="1"/>
          <p:nvPr/>
        </p:nvSpPr>
        <p:spPr>
          <a:xfrm>
            <a:off x="362911" y="4912271"/>
            <a:ext cx="6612971" cy="3754874"/>
          </a:xfrm>
          <a:prstGeom prst="rect">
            <a:avLst/>
          </a:prstGeom>
          <a:noFill/>
        </p:spPr>
        <p:txBody>
          <a:bodyPr wrap="square" rtlCol="0">
            <a:spAutoFit/>
          </a:bodyPr>
          <a:lstStyle/>
          <a:p>
            <a:pPr marL="844902" lvl="1" indent="-285750">
              <a:buFont typeface="Wingdings" pitchFamily="2" charset="2"/>
              <a:buChar char="Ø"/>
            </a:pPr>
            <a:r>
              <a:rPr lang="es-ES" sz="1400" dirty="0" smtClean="0"/>
              <a:t>Dada la situación geográfica de la RFE de Golf y la extensión de los terrenos, sería conveniente contemplar la posibilidad de aprovechar la energía geotérmica del suelo para el ACS y la climatización. La Fundación de la Energía de la Comunidad de Madrid proporciona un listado de empresas del sector geotérmico. Otra alternativa interesante, pero a más largo plazo, sería contactar con un ingeniero industrial para que realice el estudio como proyecto de fin de carrera. Estos estudios comienzan en septiembre y tienen un año de duración.</a:t>
            </a:r>
          </a:p>
          <a:p>
            <a:pPr lvl="1"/>
            <a:endParaRPr lang="es-ES" sz="1400" dirty="0" smtClean="0"/>
          </a:p>
          <a:p>
            <a:pPr marL="844902" lvl="1" indent="-285750">
              <a:buFont typeface="Wingdings" pitchFamily="2" charset="2"/>
              <a:buChar char="Ø"/>
            </a:pPr>
            <a:r>
              <a:rPr lang="es-ES" sz="1400" b="1" dirty="0" smtClean="0"/>
              <a:t>Es importante tener en cuenta que el ahorro a lo largo del año es una suma de pequeñas actuaciones que suponen ahorros parciales.</a:t>
            </a:r>
          </a:p>
          <a:p>
            <a:pPr marL="844902" lvl="1" indent="-285750">
              <a:buFont typeface="Wingdings" pitchFamily="2" charset="2"/>
              <a:buChar char="Ø"/>
            </a:pPr>
            <a:endParaRPr lang="es-ES" sz="1400" b="1" dirty="0"/>
          </a:p>
          <a:p>
            <a:pPr marL="844902" lvl="1" indent="-285750">
              <a:buFont typeface="Wingdings" pitchFamily="2" charset="2"/>
              <a:buChar char="Ø"/>
            </a:pPr>
            <a:r>
              <a:rPr lang="es-ES" sz="1400" b="1" dirty="0" smtClean="0"/>
              <a:t>Siempre se recomienda mantener algún equipo de medida en las instalaciones con </a:t>
            </a:r>
            <a:r>
              <a:rPr lang="es-ES" sz="1400" b="1" dirty="0"/>
              <a:t>o</a:t>
            </a:r>
            <a:r>
              <a:rPr lang="es-ES" sz="1400" b="1" dirty="0" smtClean="0"/>
              <a:t>bjeto de  monitorizar el consumo durante un año, y poder llevar así a cabo un seguimiento de la evolución de dicho consumo al aplicar las medidas de eficiencia energética propuestas.</a:t>
            </a:r>
          </a:p>
          <a:p>
            <a:pPr lvl="1"/>
            <a:endParaRPr lang="es-ES" sz="1400" dirty="0" smtClean="0"/>
          </a:p>
        </p:txBody>
      </p:sp>
      <p:sp>
        <p:nvSpPr>
          <p:cNvPr id="9" name="TextBox 15"/>
          <p:cNvSpPr txBox="1"/>
          <p:nvPr/>
        </p:nvSpPr>
        <p:spPr>
          <a:xfrm>
            <a:off x="369361" y="10024841"/>
            <a:ext cx="4307763" cy="268600"/>
          </a:xfrm>
          <a:prstGeom prst="rect">
            <a:avLst/>
          </a:prstGeom>
          <a:noFill/>
        </p:spPr>
        <p:txBody>
          <a:bodyPr wrap="square" lIns="0" tIns="0" rIns="0" bIns="0" rtlCol="0">
            <a:spAutoFit/>
          </a:bodyPr>
          <a:lstStyle/>
          <a:p>
            <a:pPr>
              <a:lnSpc>
                <a:spcPts val="2265"/>
              </a:lnSpc>
            </a:pPr>
            <a:r>
              <a:rPr lang="es-ES_tradnl" sz="1400" b="1" dirty="0" smtClean="0">
                <a:solidFill>
                  <a:schemeClr val="accent5">
                    <a:lumMod val="50000"/>
                  </a:schemeClr>
                </a:solidFill>
                <a:cs typeface="Arial"/>
              </a:rPr>
              <a:t>RFEG</a:t>
            </a:r>
            <a:r>
              <a:rPr lang="es-ES_tradnl" sz="1400" dirty="0" smtClean="0">
                <a:solidFill>
                  <a:srgbClr val="323232"/>
                </a:solidFill>
                <a:cs typeface="Arial"/>
              </a:rPr>
              <a:t>/ </a:t>
            </a:r>
            <a:r>
              <a:rPr lang="es-ES_tradnl" sz="1400" dirty="0" smtClean="0">
                <a:solidFill>
                  <a:schemeClr val="bg1">
                    <a:lumMod val="65000"/>
                  </a:schemeClr>
                </a:solidFill>
                <a:cs typeface="Arial"/>
              </a:rPr>
              <a:t>Febrero de 2011</a:t>
            </a:r>
            <a:endParaRPr lang="es-ES_tradnl" sz="1400" dirty="0">
              <a:solidFill>
                <a:srgbClr val="323232"/>
              </a:solidFill>
              <a:cs typeface="Arial"/>
            </a:endParaRPr>
          </a:p>
        </p:txBody>
      </p:sp>
      <p:graphicFrame>
        <p:nvGraphicFramePr>
          <p:cNvPr id="2" name="1 Objeto"/>
          <p:cNvGraphicFramePr>
            <a:graphicFrameLocks noChangeAspect="1"/>
          </p:cNvGraphicFramePr>
          <p:nvPr>
            <p:extLst>
              <p:ext uri="{D42A27DB-BD31-4B8C-83A1-F6EECF244321}">
                <p14:modId xmlns:p14="http://schemas.microsoft.com/office/powerpoint/2010/main" val="3652172879"/>
              </p:ext>
            </p:extLst>
          </p:nvPr>
        </p:nvGraphicFramePr>
        <p:xfrm>
          <a:off x="1373188" y="1819275"/>
          <a:ext cx="5238750" cy="2743200"/>
        </p:xfrm>
        <a:graphic>
          <a:graphicData uri="http://schemas.openxmlformats.org/presentationml/2006/ole">
            <mc:AlternateContent xmlns:mc="http://schemas.openxmlformats.org/markup-compatibility/2006">
              <mc:Choice xmlns:v="urn:schemas-microsoft-com:vml" Requires="v">
                <p:oleObj spid="_x0000_s4105" name="Hoja de cálculo" r:id="rId4" imgW="5238742" imgH="2743065" progId="Excel.Sheet.8">
                  <p:link updateAutomatic="1"/>
                </p:oleObj>
              </mc:Choice>
              <mc:Fallback>
                <p:oleObj name="Hoja de cálculo" r:id="rId4" imgW="5238742" imgH="2743065" progId="Excel.Sheet.8">
                  <p:link updateAutomatic="1"/>
                  <p:pic>
                    <p:nvPicPr>
                      <p:cNvPr id="0" name=""/>
                      <p:cNvPicPr/>
                      <p:nvPr/>
                    </p:nvPicPr>
                    <p:blipFill>
                      <a:blip r:embed="rId5"/>
                      <a:stretch>
                        <a:fillRect/>
                      </a:stretch>
                    </p:blipFill>
                    <p:spPr>
                      <a:xfrm>
                        <a:off x="1373188" y="1819275"/>
                        <a:ext cx="5238750" cy="2743200"/>
                      </a:xfrm>
                      <a:prstGeom prst="rect">
                        <a:avLst/>
                      </a:prstGeom>
                    </p:spPr>
                  </p:pic>
                </p:oleObj>
              </mc:Fallback>
            </mc:AlternateContent>
          </a:graphicData>
        </a:graphic>
      </p:graphicFrame>
      <p:pic>
        <p:nvPicPr>
          <p:cNvPr id="8" name="Imagen 43" descr="Logo Enefgy baja resolución.jpg"/>
          <p:cNvPicPr>
            <a:picLocks noChangeAspect="1"/>
          </p:cNvPicPr>
          <p:nvPr/>
        </p:nvPicPr>
        <p:blipFill>
          <a:blip r:embed="rId6"/>
          <a:stretch>
            <a:fillRect/>
          </a:stretch>
        </p:blipFill>
        <p:spPr>
          <a:xfrm>
            <a:off x="551932" y="618834"/>
            <a:ext cx="1433322" cy="552069"/>
          </a:xfrm>
          <a:prstGeom prst="rect">
            <a:avLst/>
          </a:prstGeom>
        </p:spPr>
      </p:pic>
    </p:spTree>
    <p:extLst>
      <p:ext uri="{BB962C8B-B14F-4D97-AF65-F5344CB8AC3E}">
        <p14:creationId xmlns:p14="http://schemas.microsoft.com/office/powerpoint/2010/main" val="4012338487"/>
      </p:ext>
    </p:extLst>
  </p:cSld>
  <p:clrMapOvr>
    <a:masterClrMapping/>
  </p:clrMapOvr>
  <p:timing>
    <p:tnLst>
      <p:par>
        <p:cTn id="1" dur="indefinite" restart="never" nodeType="tmRoot"/>
      </p:par>
    </p:tnLst>
  </p:timing>
</p:sld>
</file>

<file path=ppt/theme/theme1.xml><?xml version="1.0" encoding="utf-8"?>
<a:theme xmlns:a="http://schemas.openxmlformats.org/drawingml/2006/main" name="Enefgy.xm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04A5E912-FEDE-4640-B082-C1FD3A702007}"/>
</file>

<file path=customXml/itemProps2.xml><?xml version="1.0" encoding="utf-8"?>
<ds:datastoreItem xmlns:ds="http://schemas.openxmlformats.org/officeDocument/2006/customXml" ds:itemID="{FC71185B-EBF3-4157-89AF-73D16D52A9E8}"/>
</file>

<file path=customXml/itemProps3.xml><?xml version="1.0" encoding="utf-8"?>
<ds:datastoreItem xmlns:ds="http://schemas.openxmlformats.org/officeDocument/2006/customXml" ds:itemID="{2D2AC7BF-6A92-42AC-8CED-9EA016FD499B}"/>
</file>

<file path=docProps/app.xml><?xml version="1.0" encoding="utf-8"?>
<Properties xmlns="http://schemas.openxmlformats.org/officeDocument/2006/extended-properties" xmlns:vt="http://schemas.openxmlformats.org/officeDocument/2006/docPropsVTypes">
  <Template>Enefgy.xml</Template>
  <TotalTime>22745</TotalTime>
  <Words>644</Words>
  <Application>Microsoft Office PowerPoint</Application>
  <PresentationFormat>Personalizado</PresentationFormat>
  <Paragraphs>36</Paragraphs>
  <Slides>5</Slides>
  <Notes>4</Notes>
  <HiddenSlides>0</HiddenSlides>
  <MMClips>0</MMClips>
  <ScaleCrop>false</ScaleCrop>
  <HeadingPairs>
    <vt:vector size="6" baseType="variant">
      <vt:variant>
        <vt:lpstr>Tema</vt:lpstr>
      </vt:variant>
      <vt:variant>
        <vt:i4>1</vt:i4>
      </vt:variant>
      <vt:variant>
        <vt:lpstr>Vínculos</vt:lpstr>
      </vt:variant>
      <vt:variant>
        <vt:i4>6</vt:i4>
      </vt:variant>
      <vt:variant>
        <vt:lpstr>Títulos de diapositiva</vt:lpstr>
      </vt:variant>
      <vt:variant>
        <vt:i4>5</vt:i4>
      </vt:variant>
    </vt:vector>
  </HeadingPairs>
  <TitlesOfParts>
    <vt:vector size="12" baseType="lpstr">
      <vt:lpstr>Enefgy.xml</vt:lpstr>
      <vt:lpstr>C:\Users\MARIA JOSE MONTES\Desktop\ENEFGY\Golf\golf261110mjm.xls!Cuadro de mando![golf261110mjm.xls]Cuadro de mando 1 Gráfico</vt:lpstr>
      <vt:lpstr>C:\Users\MARIA JOSE MONTES\Desktop\ENEFGY\Golf\golf261110mjm.xls!Cuadro de mando![golf261110mjm.xls]Cuadro de mando 1 Gráfico-1</vt:lpstr>
      <vt:lpstr>C:\Users\MARIA JOSE MONTES\Desktop\ENEFGY\Golf\golf261110mjm.xls!Cuadro de mando![golf261110mjm.xls]Cuadro de mando 1 Gráfico-3</vt:lpstr>
      <vt:lpstr>C:\Users\MARIA JOSE MONTES\Desktop\ENEFGY\Golf\golf261110mjm.xls!Curvas de carga![golf261110mjm.xls]Curvas de carga 1 Gráfico-4</vt:lpstr>
      <vt:lpstr>C:\Users\MARIA JOSE MONTES\Desktop\ENEFGY\Golf\golf261110mjm.xls!Curvas de carga![golf261110mjm.xls]Curvas de carga 1 Gráfico-5</vt:lpstr>
      <vt:lpstr>C:\Users\MARIA JOSE MONTES\Desktop\ENEFGY\Golf\golf261110mjm.xls!Curvas de carga![golf261110mjm.xls]Curvas de carga 2 Gráfico-1</vt:lpstr>
      <vt:lpstr>Presentación de PowerPoint</vt:lpstr>
      <vt:lpstr>Presentación de PowerPoint</vt:lpstr>
      <vt:lpstr>Presentación de PowerPoint</vt:lpstr>
      <vt:lpstr>Presentación de PowerPoint</vt:lpstr>
      <vt:lpstr>Presentación de PowerPoint</vt:lpstr>
    </vt:vector>
  </TitlesOfParts>
  <Company>arnold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usuario</dc:creator>
  <cp:lastModifiedBy>MARIA JOSE MONTES</cp:lastModifiedBy>
  <cp:revision>976</cp:revision>
  <cp:lastPrinted>2010-12-13T20:50:16Z</cp:lastPrinted>
  <dcterms:created xsi:type="dcterms:W3CDTF">2010-09-13T17:15:37Z</dcterms:created>
  <dcterms:modified xsi:type="dcterms:W3CDTF">2011-03-11T15:13:08Z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