
<file path=[Content_Types].xml><?xml version="1.0" encoding="utf-8"?>
<Types xmlns="http://schemas.openxmlformats.org/package/2006/content-types">
  <Override PartName="/ppt/slideLayouts/slideLayout8.xml" ContentType="application/vnd.openxmlformats-officedocument.presentationml.slideLayout+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customXml/itemProps1.xml" ContentType="application/vnd.openxmlformats-officedocument.customXmlProperties+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Layouts/slideLayout7.xml" ContentType="application/vnd.openxmlformats-officedocument.presentationml.slideLayout+xml"/>
  <Override PartName="/customXml/itemProps2.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6"/>
  </p:notesMasterIdLst>
  <p:handoutMasterIdLst>
    <p:handoutMasterId r:id="rId7"/>
  </p:handoutMasterIdLst>
  <p:sldIdLst>
    <p:sldId id="336" r:id="rId2"/>
    <p:sldId id="345" r:id="rId3"/>
    <p:sldId id="346" r:id="rId4"/>
    <p:sldId id="347" r:id="rId5"/>
  </p:sldIdLst>
  <p:sldSz cx="9144000" cy="6858000" type="screen4x3"/>
  <p:notesSz cx="6805613" cy="9939338"/>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9A6"/>
    <a:srgbClr val="616365"/>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15" autoAdjust="0"/>
    <p:restoredTop sz="94624" autoAdjust="0"/>
  </p:normalViewPr>
  <p:slideViewPr>
    <p:cSldViewPr>
      <p:cViewPr varScale="1">
        <p:scale>
          <a:sx n="69" d="100"/>
          <a:sy n="69" d="100"/>
        </p:scale>
        <p:origin x="-1416"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7" d="100"/>
          <a:sy n="57" d="100"/>
        </p:scale>
        <p:origin x="-2520" y="-84"/>
      </p:cViewPr>
      <p:guideLst>
        <p:guide orient="horz" pos="3131"/>
        <p:guide pos="2144"/>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openxmlformats.org/officeDocument/2006/relationships/customXml" Target="../customXml/item2.xml"/><Relationship Id="rId3" Type="http://schemas.openxmlformats.org/officeDocument/2006/relationships/slide" Target="slides/slide2.xml"/><Relationship Id="rId7" Type="http://schemas.openxmlformats.org/officeDocument/2006/relationships/handoutMaster" Target="handoutMasters/handoutMaster1.xml"/><Relationship Id="rId12" Type="http://schemas.openxmlformats.org/officeDocument/2006/relationships/customXml" Target="../customXml/item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 Id="rId14"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49099" cy="496967"/>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sz="quarter" idx="1"/>
          </p:nvPr>
        </p:nvSpPr>
        <p:spPr>
          <a:xfrm>
            <a:off x="3854939" y="0"/>
            <a:ext cx="2949099" cy="496967"/>
          </a:xfrm>
          <a:prstGeom prst="rect">
            <a:avLst/>
          </a:prstGeom>
        </p:spPr>
        <p:txBody>
          <a:bodyPr vert="horz" lIns="91440" tIns="45720" rIns="91440" bIns="45720" rtlCol="0"/>
          <a:lstStyle>
            <a:lvl1pPr algn="r">
              <a:defRPr sz="1200"/>
            </a:lvl1pPr>
          </a:lstStyle>
          <a:p>
            <a:fld id="{CE058093-841A-4236-A49F-54DB0A4A5736}" type="datetimeFigureOut">
              <a:rPr lang="es-ES" smtClean="0"/>
              <a:pPr/>
              <a:t>24/11/2011</a:t>
            </a:fld>
            <a:endParaRPr lang="es-ES"/>
          </a:p>
        </p:txBody>
      </p:sp>
      <p:sp>
        <p:nvSpPr>
          <p:cNvPr id="4" name="3 Marcador de pie de página"/>
          <p:cNvSpPr>
            <a:spLocks noGrp="1"/>
          </p:cNvSpPr>
          <p:nvPr>
            <p:ph type="ftr" sz="quarter" idx="2"/>
          </p:nvPr>
        </p:nvSpPr>
        <p:spPr>
          <a:xfrm>
            <a:off x="0" y="9440646"/>
            <a:ext cx="2949099" cy="496967"/>
          </a:xfrm>
          <a:prstGeom prst="rect">
            <a:avLst/>
          </a:prstGeom>
        </p:spPr>
        <p:txBody>
          <a:bodyPr vert="horz" lIns="91440" tIns="45720" rIns="91440" bIns="45720" rtlCol="0" anchor="b"/>
          <a:lstStyle>
            <a:lvl1pPr algn="l">
              <a:defRPr sz="1200"/>
            </a:lvl1pPr>
          </a:lstStyle>
          <a:p>
            <a:endParaRPr lang="es-ES"/>
          </a:p>
        </p:txBody>
      </p:sp>
      <p:sp>
        <p:nvSpPr>
          <p:cNvPr id="5" name="4 Marcador de número de diapositiva"/>
          <p:cNvSpPr>
            <a:spLocks noGrp="1"/>
          </p:cNvSpPr>
          <p:nvPr>
            <p:ph type="sldNum" sz="quarter" idx="3"/>
          </p:nvPr>
        </p:nvSpPr>
        <p:spPr>
          <a:xfrm>
            <a:off x="3854939" y="9440646"/>
            <a:ext cx="2949099" cy="496967"/>
          </a:xfrm>
          <a:prstGeom prst="rect">
            <a:avLst/>
          </a:prstGeom>
        </p:spPr>
        <p:txBody>
          <a:bodyPr vert="horz" lIns="91440" tIns="45720" rIns="91440" bIns="45720" rtlCol="0" anchor="b"/>
          <a:lstStyle>
            <a:lvl1pPr algn="r">
              <a:defRPr sz="1200"/>
            </a:lvl1pPr>
          </a:lstStyle>
          <a:p>
            <a:fld id="{4DA7E6B2-8375-4A7C-905C-BE57ADBE3554}" type="slidenum">
              <a:rPr lang="es-ES" smtClean="0"/>
              <a:pPr/>
              <a:t>‹Nº›</a:t>
            </a:fld>
            <a:endParaRPr lang="es-E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49575" cy="496888"/>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54450" y="0"/>
            <a:ext cx="2949575" cy="496888"/>
          </a:xfrm>
          <a:prstGeom prst="rect">
            <a:avLst/>
          </a:prstGeom>
        </p:spPr>
        <p:txBody>
          <a:bodyPr vert="horz" lIns="91440" tIns="45720" rIns="91440" bIns="45720" rtlCol="0"/>
          <a:lstStyle>
            <a:lvl1pPr algn="r">
              <a:defRPr sz="1200"/>
            </a:lvl1pPr>
          </a:lstStyle>
          <a:p>
            <a:fld id="{F31ABD88-5816-44AE-A319-CE69D5F7C152}" type="datetimeFigureOut">
              <a:rPr lang="es-ES" smtClean="0"/>
              <a:pPr/>
              <a:t>24/11/2011</a:t>
            </a:fld>
            <a:endParaRPr lang="es-ES"/>
          </a:p>
        </p:txBody>
      </p:sp>
      <p:sp>
        <p:nvSpPr>
          <p:cNvPr id="4" name="3 Marcador de imagen de diapositiva"/>
          <p:cNvSpPr>
            <a:spLocks noGrp="1" noRot="1" noChangeAspect="1"/>
          </p:cNvSpPr>
          <p:nvPr>
            <p:ph type="sldImg" idx="2"/>
          </p:nvPr>
        </p:nvSpPr>
        <p:spPr>
          <a:xfrm>
            <a:off x="920750" y="746125"/>
            <a:ext cx="4965700" cy="3725863"/>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1038" y="4721225"/>
            <a:ext cx="5443537" cy="4471988"/>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9440863"/>
            <a:ext cx="2949575" cy="496887"/>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54450" y="9440863"/>
            <a:ext cx="2949575" cy="496887"/>
          </a:xfrm>
          <a:prstGeom prst="rect">
            <a:avLst/>
          </a:prstGeom>
        </p:spPr>
        <p:txBody>
          <a:bodyPr vert="horz" lIns="91440" tIns="45720" rIns="91440" bIns="45720" rtlCol="0" anchor="b"/>
          <a:lstStyle>
            <a:lvl1pPr algn="r">
              <a:defRPr sz="1200"/>
            </a:lvl1pPr>
          </a:lstStyle>
          <a:p>
            <a:fld id="{ED97BB1D-E876-4B09-B552-E3E9FE83317D}" type="slidenum">
              <a:rPr lang="es-ES" smtClean="0"/>
              <a:pPr/>
              <a:t>‹Nº›</a:t>
            </a:fld>
            <a:endParaRPr lang="es-E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362D7FA6-D9CC-456F-9267-C672B22FDBCD}" type="datetime1">
              <a:rPr lang="es-ES" smtClean="0"/>
              <a:pPr/>
              <a:t>24/11/2011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25C356C-825A-4888-931B-582327129BDA}" type="slidenum">
              <a:rPr lang="es-ES" smtClean="0"/>
              <a:pPr/>
              <a:t>‹Nº›</a:t>
            </a:fld>
            <a:endParaRPr lang="es-ES"/>
          </a:p>
        </p:txBody>
      </p:sp>
      <p:pic>
        <p:nvPicPr>
          <p:cNvPr id="7" name="6 Imagen" descr="LOGO_DEF_RFEG_ALTA_CMYK.jpg"/>
          <p:cNvPicPr>
            <a:picLocks noChangeAspect="1"/>
          </p:cNvPicPr>
          <p:nvPr userDrawn="1"/>
        </p:nvPicPr>
        <p:blipFill>
          <a:blip r:embed="rId2" cstate="email"/>
          <a:stretch>
            <a:fillRect/>
          </a:stretch>
        </p:blipFill>
        <p:spPr>
          <a:xfrm>
            <a:off x="8100392" y="216024"/>
            <a:ext cx="769672" cy="836712"/>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570FD66D-2B32-4008-881E-E1F28347FF6F}" type="datetime1">
              <a:rPr lang="es-ES" smtClean="0"/>
              <a:pPr/>
              <a:t>24/11/2011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25C356C-825A-4888-931B-582327129BDA}"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dirty="0" smtClean="0"/>
              <a:t>Haga clic para modificar el estilo de título del patrón</a:t>
            </a:r>
            <a:endParaRPr lang="es-ES" dirty="0"/>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3EF97367-7AF8-4071-87FF-38EF9F5649C1}" type="datetime1">
              <a:rPr lang="es-ES" smtClean="0"/>
              <a:pPr/>
              <a:t>24/11/2011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25C356C-825A-4888-931B-582327129BDA}"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0A54B78F-5C55-4D59-B96C-AEE482B4B4B3}" type="datetime1">
              <a:rPr lang="es-ES" smtClean="0"/>
              <a:pPr/>
              <a:t>24/11/2011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25C356C-825A-4888-931B-582327129BDA}"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3CD9518F-1F9D-4334-B98B-E70A1B62091D}" type="datetime1">
              <a:rPr lang="es-ES" smtClean="0"/>
              <a:pPr/>
              <a:t>24/11/2011</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025C356C-825A-4888-931B-582327129BDA}"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BFF7E0A3-3987-43B8-AB9E-F4E9EA0B6B7F}" type="datetime1">
              <a:rPr lang="es-ES" smtClean="0"/>
              <a:pPr/>
              <a:t>24/11/2011</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025C356C-825A-4888-931B-582327129BDA}"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7E428CC9-962F-4946-9A87-B87A2D1EBB15}" type="datetime1">
              <a:rPr lang="es-ES" smtClean="0"/>
              <a:pPr/>
              <a:t>24/11/2011</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025C356C-825A-4888-931B-582327129BDA}"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358A396B-05E0-41F1-AEAB-B8D79A0F3C0D}" type="datetime1">
              <a:rPr lang="es-ES" smtClean="0"/>
              <a:pPr/>
              <a:t>24/11/2011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25C356C-825A-4888-931B-582327129BDA}"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8131C57E-8F39-433C-BC3E-A88E19D270D4}" type="datetime1">
              <a:rPr lang="es-ES" smtClean="0"/>
              <a:pPr/>
              <a:t>24/11/2011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25C356C-825A-4888-931B-582327129BDA}"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AF096370-F548-4293-ADF7-FEE46C0ED316}" type="datetime1">
              <a:rPr lang="es-ES" smtClean="0"/>
              <a:pPr/>
              <a:t>24/11/2011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25C356C-825A-4888-931B-582327129BDA}"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FB7852F7-5122-4DAE-A12B-6468EC3575A9}" type="datetime1">
              <a:rPr lang="es-ES" smtClean="0"/>
              <a:pPr/>
              <a:t>24/11/2011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25C356C-825A-4888-931B-582327129BDA}"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4ED80D5-0EB6-4850-ABB7-E6BBDFB76312}" type="datetime1">
              <a:rPr lang="es-ES" smtClean="0"/>
              <a:pPr/>
              <a:t>24/11/2011</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25C356C-825A-4888-931B-582327129BDA}"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Imagen" descr="LOGO_DEF_RFEG_ALTA_CMYK.jpg"/>
          <p:cNvPicPr>
            <a:picLocks noChangeAspect="1"/>
          </p:cNvPicPr>
          <p:nvPr/>
        </p:nvPicPr>
        <p:blipFill>
          <a:blip r:embed="rId2" cstate="email"/>
          <a:stretch>
            <a:fillRect/>
          </a:stretch>
        </p:blipFill>
        <p:spPr>
          <a:xfrm>
            <a:off x="3995936" y="2408344"/>
            <a:ext cx="1224136" cy="1330761"/>
          </a:xfrm>
          <a:prstGeom prst="rect">
            <a:avLst/>
          </a:prstGeom>
        </p:spPr>
      </p:pic>
      <p:sp>
        <p:nvSpPr>
          <p:cNvPr id="5" name="4 CuadroTexto"/>
          <p:cNvSpPr txBox="1"/>
          <p:nvPr/>
        </p:nvSpPr>
        <p:spPr>
          <a:xfrm>
            <a:off x="5724128" y="4581128"/>
            <a:ext cx="2807296" cy="1754326"/>
          </a:xfrm>
          <a:prstGeom prst="rect">
            <a:avLst/>
          </a:prstGeom>
          <a:noFill/>
        </p:spPr>
        <p:txBody>
          <a:bodyPr wrap="square" rtlCol="0">
            <a:spAutoFit/>
          </a:bodyPr>
          <a:lstStyle/>
          <a:p>
            <a:pPr algn="r"/>
            <a:r>
              <a:rPr lang="es-ES" sz="5400" b="1" dirty="0" smtClean="0">
                <a:solidFill>
                  <a:srgbClr val="0039A6"/>
                </a:solidFill>
                <a:latin typeface="+mj-lt"/>
              </a:rPr>
              <a:t>Título</a:t>
            </a:r>
          </a:p>
          <a:p>
            <a:pPr algn="r"/>
            <a:r>
              <a:rPr lang="es-ES" sz="5400" b="1" dirty="0" smtClean="0">
                <a:solidFill>
                  <a:srgbClr val="0039A6"/>
                </a:solidFill>
                <a:latin typeface="+mj-lt"/>
              </a:rPr>
              <a:t>Portada</a:t>
            </a:r>
            <a:endParaRPr lang="es-ES" sz="5400" b="1" dirty="0">
              <a:solidFill>
                <a:srgbClr val="0039A6"/>
              </a:solidFill>
              <a:latin typeface="+mj-lt"/>
            </a:endParaRPr>
          </a:p>
        </p:txBody>
      </p:sp>
      <p:sp>
        <p:nvSpPr>
          <p:cNvPr id="7" name="6 Marcador de número de diapositiva"/>
          <p:cNvSpPr>
            <a:spLocks noGrp="1"/>
          </p:cNvSpPr>
          <p:nvPr>
            <p:ph type="sldNum" sz="quarter" idx="12"/>
          </p:nvPr>
        </p:nvSpPr>
        <p:spPr/>
        <p:txBody>
          <a:bodyPr/>
          <a:lstStyle/>
          <a:p>
            <a:fld id="{025C356C-825A-4888-931B-582327129BDA}" type="slidenum">
              <a:rPr lang="es-ES" smtClean="0"/>
              <a:pPr/>
              <a:t>1</a:t>
            </a:fld>
            <a:endParaRPr lang="es-ES"/>
          </a:p>
        </p:txBody>
      </p:sp>
      <p:sp>
        <p:nvSpPr>
          <p:cNvPr id="10" name="9 Rectángulo"/>
          <p:cNvSpPr/>
          <p:nvPr/>
        </p:nvSpPr>
        <p:spPr>
          <a:xfrm>
            <a:off x="0" y="6669360"/>
            <a:ext cx="9144000" cy="188640"/>
          </a:xfrm>
          <a:prstGeom prst="rect">
            <a:avLst/>
          </a:prstGeom>
          <a:solidFill>
            <a:srgbClr val="0039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Imagen" descr="LOGO_DEF_RFEG_ALTA_CMYK.jpg"/>
          <p:cNvPicPr>
            <a:picLocks noChangeAspect="1"/>
          </p:cNvPicPr>
          <p:nvPr/>
        </p:nvPicPr>
        <p:blipFill>
          <a:blip r:embed="rId2" cstate="email"/>
          <a:stretch>
            <a:fillRect/>
          </a:stretch>
        </p:blipFill>
        <p:spPr>
          <a:xfrm>
            <a:off x="8460432" y="66456"/>
            <a:ext cx="576064" cy="626240"/>
          </a:xfrm>
          <a:prstGeom prst="rect">
            <a:avLst/>
          </a:prstGeom>
        </p:spPr>
      </p:pic>
      <p:sp>
        <p:nvSpPr>
          <p:cNvPr id="5" name="4 CuadroTexto"/>
          <p:cNvSpPr txBox="1"/>
          <p:nvPr/>
        </p:nvSpPr>
        <p:spPr>
          <a:xfrm>
            <a:off x="5724128" y="4581128"/>
            <a:ext cx="2807296" cy="1754326"/>
          </a:xfrm>
          <a:prstGeom prst="rect">
            <a:avLst/>
          </a:prstGeom>
          <a:noFill/>
        </p:spPr>
        <p:txBody>
          <a:bodyPr wrap="square" rtlCol="0">
            <a:spAutoFit/>
          </a:bodyPr>
          <a:lstStyle/>
          <a:p>
            <a:pPr algn="r"/>
            <a:r>
              <a:rPr lang="es-ES" sz="5400" b="1" dirty="0" smtClean="0">
                <a:solidFill>
                  <a:srgbClr val="0039A6"/>
                </a:solidFill>
                <a:latin typeface="+mj-lt"/>
              </a:rPr>
              <a:t>1.0</a:t>
            </a:r>
          </a:p>
          <a:p>
            <a:pPr algn="r"/>
            <a:r>
              <a:rPr lang="es-ES" sz="5400" b="1" dirty="0" smtClean="0">
                <a:solidFill>
                  <a:srgbClr val="616365"/>
                </a:solidFill>
                <a:latin typeface="+mj-lt"/>
              </a:rPr>
              <a:t>Capítulo</a:t>
            </a:r>
            <a:endParaRPr lang="es-ES" sz="5400" b="1" dirty="0">
              <a:solidFill>
                <a:srgbClr val="616365"/>
              </a:solidFill>
              <a:latin typeface="+mj-lt"/>
            </a:endParaRPr>
          </a:p>
        </p:txBody>
      </p:sp>
      <p:sp>
        <p:nvSpPr>
          <p:cNvPr id="7" name="6 Marcador de número de diapositiva"/>
          <p:cNvSpPr>
            <a:spLocks noGrp="1"/>
          </p:cNvSpPr>
          <p:nvPr>
            <p:ph type="sldNum" sz="quarter" idx="12"/>
          </p:nvPr>
        </p:nvSpPr>
        <p:spPr/>
        <p:txBody>
          <a:bodyPr/>
          <a:lstStyle/>
          <a:p>
            <a:fld id="{025C356C-825A-4888-931B-582327129BDA}" type="slidenum">
              <a:rPr lang="es-ES" smtClean="0"/>
              <a:pPr/>
              <a:t>2</a:t>
            </a:fld>
            <a:endParaRPr lang="es-ES"/>
          </a:p>
        </p:txBody>
      </p:sp>
      <p:sp>
        <p:nvSpPr>
          <p:cNvPr id="10" name="9 Rectángulo"/>
          <p:cNvSpPr/>
          <p:nvPr/>
        </p:nvSpPr>
        <p:spPr>
          <a:xfrm>
            <a:off x="0" y="6669360"/>
            <a:ext cx="9144000" cy="188640"/>
          </a:xfrm>
          <a:prstGeom prst="rect">
            <a:avLst/>
          </a:prstGeom>
          <a:solidFill>
            <a:srgbClr val="0039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Imagen" descr="LOGO_DEF_RFEG_ALTA_CMYK.jpg"/>
          <p:cNvPicPr>
            <a:picLocks noChangeAspect="1"/>
          </p:cNvPicPr>
          <p:nvPr/>
        </p:nvPicPr>
        <p:blipFill>
          <a:blip r:embed="rId2" cstate="email"/>
          <a:stretch>
            <a:fillRect/>
          </a:stretch>
        </p:blipFill>
        <p:spPr>
          <a:xfrm>
            <a:off x="8460432" y="66456"/>
            <a:ext cx="576064" cy="626240"/>
          </a:xfrm>
          <a:prstGeom prst="rect">
            <a:avLst/>
          </a:prstGeom>
        </p:spPr>
      </p:pic>
      <p:sp>
        <p:nvSpPr>
          <p:cNvPr id="5" name="4 CuadroTexto"/>
          <p:cNvSpPr txBox="1"/>
          <p:nvPr/>
        </p:nvSpPr>
        <p:spPr>
          <a:xfrm>
            <a:off x="827584" y="1628800"/>
            <a:ext cx="7416824" cy="3508653"/>
          </a:xfrm>
          <a:prstGeom prst="rect">
            <a:avLst/>
          </a:prstGeom>
          <a:noFill/>
        </p:spPr>
        <p:txBody>
          <a:bodyPr wrap="square" rtlCol="0">
            <a:spAutoFit/>
          </a:bodyPr>
          <a:lstStyle/>
          <a:p>
            <a:r>
              <a:rPr lang="es-ES" sz="2400" b="1" dirty="0" smtClean="0">
                <a:solidFill>
                  <a:srgbClr val="0039A6"/>
                </a:solidFill>
              </a:rPr>
              <a:t>Esto es un titular ficticio esto es un titular ficticio, ficticio.</a:t>
            </a:r>
          </a:p>
          <a:p>
            <a:r>
              <a:rPr lang="es-ES" dirty="0" smtClean="0">
                <a:solidFill>
                  <a:srgbClr val="616365"/>
                </a:solidFill>
                <a:latin typeface="+mj-lt"/>
              </a:rPr>
              <a:t>Este texto es ficticio este texto es ficticio. Este texto es ficticio, este texto es ficticio. </a:t>
            </a:r>
            <a:r>
              <a:rPr lang="es-ES" dirty="0" smtClean="0">
                <a:solidFill>
                  <a:srgbClr val="616365"/>
                </a:solidFill>
              </a:rPr>
              <a:t>Este texto es ficticio este texto es ficticio. Este texto es ficticio, este texto es ficticio. Este texto es ficticio este texto es ficticio. Este texto es ficticio, este texto es ficticio.</a:t>
            </a:r>
          </a:p>
          <a:p>
            <a:r>
              <a:rPr lang="es-ES" dirty="0" smtClean="0">
                <a:solidFill>
                  <a:srgbClr val="616365"/>
                </a:solidFill>
              </a:rPr>
              <a:t>Este texto es ficticio este texto es ficticio. Este texto es ficticio, este texto es ficticio. Este texto es ficticio este texto es ficticio. Este texto es ficticio, este texto es ficticio. Este texto es ficticio este texto es ficticio. Este texto es ficticio, este texto es ficticio. Este texto es ficticio este texto es ficticio. Este texto es ficticio, este texto es ficticio. Este texto es ficticio este texto es ficticio. Este texto es ficticio, este texto es ficticio.</a:t>
            </a:r>
          </a:p>
          <a:p>
            <a:endParaRPr lang="es-ES" b="1" dirty="0" smtClean="0">
              <a:solidFill>
                <a:srgbClr val="616365"/>
              </a:solidFill>
            </a:endParaRPr>
          </a:p>
        </p:txBody>
      </p:sp>
      <p:sp>
        <p:nvSpPr>
          <p:cNvPr id="7" name="6 Marcador de número de diapositiva"/>
          <p:cNvSpPr>
            <a:spLocks noGrp="1"/>
          </p:cNvSpPr>
          <p:nvPr>
            <p:ph type="sldNum" sz="quarter" idx="12"/>
          </p:nvPr>
        </p:nvSpPr>
        <p:spPr/>
        <p:txBody>
          <a:bodyPr/>
          <a:lstStyle/>
          <a:p>
            <a:fld id="{025C356C-825A-4888-931B-582327129BDA}" type="slidenum">
              <a:rPr lang="es-ES" smtClean="0"/>
              <a:pPr/>
              <a:t>3</a:t>
            </a:fld>
            <a:endParaRPr lang="es-ES"/>
          </a:p>
        </p:txBody>
      </p:sp>
      <p:sp>
        <p:nvSpPr>
          <p:cNvPr id="10" name="9 Rectángulo"/>
          <p:cNvSpPr/>
          <p:nvPr/>
        </p:nvSpPr>
        <p:spPr>
          <a:xfrm>
            <a:off x="0" y="6669360"/>
            <a:ext cx="9144000" cy="188640"/>
          </a:xfrm>
          <a:prstGeom prst="rect">
            <a:avLst/>
          </a:prstGeom>
          <a:solidFill>
            <a:srgbClr val="0039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Marcador de número de diapositiva"/>
          <p:cNvSpPr>
            <a:spLocks noGrp="1"/>
          </p:cNvSpPr>
          <p:nvPr>
            <p:ph type="sldNum" sz="quarter" idx="12"/>
          </p:nvPr>
        </p:nvSpPr>
        <p:spPr/>
        <p:txBody>
          <a:bodyPr/>
          <a:lstStyle/>
          <a:p>
            <a:fld id="{025C356C-825A-4888-931B-582327129BDA}" type="slidenum">
              <a:rPr lang="es-ES" smtClean="0"/>
              <a:pPr/>
              <a:t>4</a:t>
            </a:fld>
            <a:endParaRPr lang="es-ES"/>
          </a:p>
        </p:txBody>
      </p:sp>
      <p:sp>
        <p:nvSpPr>
          <p:cNvPr id="10" name="9 Rectángulo"/>
          <p:cNvSpPr/>
          <p:nvPr/>
        </p:nvSpPr>
        <p:spPr>
          <a:xfrm>
            <a:off x="0" y="6669360"/>
            <a:ext cx="9144000" cy="188640"/>
          </a:xfrm>
          <a:prstGeom prst="rect">
            <a:avLst/>
          </a:prstGeom>
          <a:solidFill>
            <a:srgbClr val="0039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 name="7 Rectángulo"/>
          <p:cNvSpPr/>
          <p:nvPr/>
        </p:nvSpPr>
        <p:spPr>
          <a:xfrm>
            <a:off x="1331640" y="5805264"/>
            <a:ext cx="6768752" cy="523220"/>
          </a:xfrm>
          <a:prstGeom prst="rect">
            <a:avLst/>
          </a:prstGeom>
        </p:spPr>
        <p:txBody>
          <a:bodyPr wrap="square">
            <a:spAutoFit/>
          </a:bodyPr>
          <a:lstStyle/>
          <a:p>
            <a:r>
              <a:rPr lang="es-ES" sz="1400" dirty="0" smtClean="0">
                <a:solidFill>
                  <a:srgbClr val="0039A6"/>
                </a:solidFill>
              </a:rPr>
              <a:t>C/ Arroyo del Monte, 5  -  28035 Madrid  -  Tel. (34) 91 376 91 30  -  Fax (34) 91 556 32 90 </a:t>
            </a:r>
          </a:p>
          <a:p>
            <a:pPr algn="ctr"/>
            <a:r>
              <a:rPr lang="es-ES" sz="1400" dirty="0" smtClean="0">
                <a:solidFill>
                  <a:srgbClr val="0039A6"/>
                </a:solidFill>
              </a:rPr>
              <a:t>rfegolf@rfegolf.es   -  www.rfegolf.es</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B146521249509242A23F7019C85CBDCF" ma:contentTypeVersion="0" ma:contentTypeDescription="Crear nuevo documento." ma:contentTypeScope="" ma:versionID="85f262c925dd4784b1620a352c69f87d">
  <xsd:schema xmlns:xsd="http://www.w3.org/2001/XMLSchema" xmlns:p="http://schemas.microsoft.com/office/2006/metadata/properties" targetNamespace="http://schemas.microsoft.com/office/2006/metadata/properties" ma:root="true" ma:fieldsID="b004d877ca112f136821ba8115f64728">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ma:readOnly="true"/>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BC95D3F9-AF0A-444E-9A31-CA804FA31B9D}"/>
</file>

<file path=customXml/itemProps2.xml><?xml version="1.0" encoding="utf-8"?>
<ds:datastoreItem xmlns:ds="http://schemas.openxmlformats.org/officeDocument/2006/customXml" ds:itemID="{E8B842DF-7EE7-4626-A90C-62D115F6DACB}"/>
</file>

<file path=customXml/itemProps3.xml><?xml version="1.0" encoding="utf-8"?>
<ds:datastoreItem xmlns:ds="http://schemas.openxmlformats.org/officeDocument/2006/customXml" ds:itemID="{1BAC8B5E-24F6-4CC9-8A46-CBB85CBF9C92}"/>
</file>

<file path=docProps/app.xml><?xml version="1.0" encoding="utf-8"?>
<Properties xmlns="http://schemas.openxmlformats.org/officeDocument/2006/extended-properties" xmlns:vt="http://schemas.openxmlformats.org/officeDocument/2006/docPropsVTypes">
  <Template/>
  <TotalTime>3322</TotalTime>
  <Words>205</Words>
  <Application>Microsoft Office PowerPoint</Application>
  <PresentationFormat>Presentación en pantalla (4:3)</PresentationFormat>
  <Paragraphs>13</Paragraphs>
  <Slides>4</Slides>
  <Notes>0</Notes>
  <HiddenSlides>0</HiddenSlides>
  <MMClips>0</MMClips>
  <ScaleCrop>false</ScaleCrop>
  <HeadingPairs>
    <vt:vector size="4" baseType="variant">
      <vt:variant>
        <vt:lpstr>Tema</vt:lpstr>
      </vt:variant>
      <vt:variant>
        <vt:i4>1</vt:i4>
      </vt:variant>
      <vt:variant>
        <vt:lpstr>Títulos de diapositiva</vt:lpstr>
      </vt:variant>
      <vt:variant>
        <vt:i4>4</vt:i4>
      </vt:variant>
    </vt:vector>
  </HeadingPairs>
  <TitlesOfParts>
    <vt:vector size="5" baseType="lpstr">
      <vt:lpstr>Tema de Office</vt:lpstr>
      <vt:lpstr>Diapositiva 1</vt:lpstr>
      <vt:lpstr>Diapositiva 2</vt:lpstr>
      <vt:lpstr>Diapositiva 3</vt:lpstr>
      <vt:lpstr>Diapositiva 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Plantilla RFEG powerpoint</dc:title>
  <dc:creator>Xavi</dc:creator>
  <cp:lastModifiedBy>RFEGOLF</cp:lastModifiedBy>
  <cp:revision>280</cp:revision>
  <dcterms:created xsi:type="dcterms:W3CDTF">2011-09-13T12:32:45Z</dcterms:created>
  <dcterms:modified xsi:type="dcterms:W3CDTF">2011-11-24T09:38:02Z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0x010100B146521249509242A23F7019C85CBDCF</vt:lpwstr>
  </property>
</Properties>
</file>