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7" r:id="rId7"/>
    <p:sldId id="281" r:id="rId8"/>
    <p:sldId id="270" r:id="rId9"/>
    <p:sldId id="268" r:id="rId10"/>
    <p:sldId id="269" r:id="rId11"/>
    <p:sldId id="273" r:id="rId12"/>
    <p:sldId id="271" r:id="rId13"/>
    <p:sldId id="272" r:id="rId14"/>
    <p:sldId id="274" r:id="rId15"/>
    <p:sldId id="275" r:id="rId16"/>
    <p:sldId id="276" r:id="rId17"/>
    <p:sldId id="261" r:id="rId18"/>
    <p:sldId id="277" r:id="rId19"/>
    <p:sldId id="278" r:id="rId20"/>
    <p:sldId id="279" r:id="rId21"/>
    <p:sldId id="280" r:id="rId22"/>
    <p:sldId id="282" r:id="rId23"/>
    <p:sldId id="262" r:id="rId24"/>
    <p:sldId id="283" r:id="rId25"/>
    <p:sldId id="284" r:id="rId26"/>
    <p:sldId id="285" r:id="rId27"/>
    <p:sldId id="286" r:id="rId28"/>
    <p:sldId id="287" r:id="rId29"/>
    <p:sldId id="263" r:id="rId30"/>
    <p:sldId id="264" r:id="rId31"/>
    <p:sldId id="265" r:id="rId3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746" autoAdjust="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ustomXml" Target="../customXml/item3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C088-1C0E-4385-A9BE-52F7F2C4E07A}" type="datetimeFigureOut">
              <a:rPr lang="es-ES" smtClean="0"/>
              <a:pPr/>
              <a:t>06/05/2011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69A25-A125-407F-A25E-73BFD380376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C088-1C0E-4385-A9BE-52F7F2C4E07A}" type="datetimeFigureOut">
              <a:rPr lang="es-ES" smtClean="0"/>
              <a:pPr/>
              <a:t>06/05/2011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69A25-A125-407F-A25E-73BFD380376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C088-1C0E-4385-A9BE-52F7F2C4E07A}" type="datetimeFigureOut">
              <a:rPr lang="es-ES" smtClean="0"/>
              <a:pPr/>
              <a:t>06/05/2011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69A25-A125-407F-A25E-73BFD380376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C088-1C0E-4385-A9BE-52F7F2C4E07A}" type="datetimeFigureOut">
              <a:rPr lang="es-ES" smtClean="0"/>
              <a:pPr/>
              <a:t>06/05/2011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69A25-A125-407F-A25E-73BFD380376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C088-1C0E-4385-A9BE-52F7F2C4E07A}" type="datetimeFigureOut">
              <a:rPr lang="es-ES" smtClean="0"/>
              <a:pPr/>
              <a:t>06/05/2011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69A25-A125-407F-A25E-73BFD380376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C088-1C0E-4385-A9BE-52F7F2C4E07A}" type="datetimeFigureOut">
              <a:rPr lang="es-ES" smtClean="0"/>
              <a:pPr/>
              <a:t>06/05/2011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69A25-A125-407F-A25E-73BFD380376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C088-1C0E-4385-A9BE-52F7F2C4E07A}" type="datetimeFigureOut">
              <a:rPr lang="es-ES" smtClean="0"/>
              <a:pPr/>
              <a:t>06/05/2011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69A25-A125-407F-A25E-73BFD380376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C088-1C0E-4385-A9BE-52F7F2C4E07A}" type="datetimeFigureOut">
              <a:rPr lang="es-ES" smtClean="0"/>
              <a:pPr/>
              <a:t>06/05/2011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69A25-A125-407F-A25E-73BFD380376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C088-1C0E-4385-A9BE-52F7F2C4E07A}" type="datetimeFigureOut">
              <a:rPr lang="es-ES" smtClean="0"/>
              <a:pPr/>
              <a:t>06/05/2011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5969A25-A125-407F-A25E-73BFD3803769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C088-1C0E-4385-A9BE-52F7F2C4E07A}" type="datetimeFigureOut">
              <a:rPr lang="es-ES" smtClean="0"/>
              <a:pPr/>
              <a:t>06/05/2011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69A25-A125-407F-A25E-73BFD380376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C088-1C0E-4385-A9BE-52F7F2C4E07A}" type="datetimeFigureOut">
              <a:rPr lang="es-ES" smtClean="0"/>
              <a:pPr/>
              <a:t>06/05/2011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69A25-A125-407F-A25E-73BFD380376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617C088-1C0E-4385-A9BE-52F7F2C4E07A}" type="datetimeFigureOut">
              <a:rPr lang="es-ES" smtClean="0"/>
              <a:pPr/>
              <a:t>06/05/2011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5969A25-A125-407F-A25E-73BFD3803769}" type="slidenum">
              <a:rPr lang="es-ES" smtClean="0"/>
              <a:pPr/>
              <a:t>‹Nº›</a:t>
            </a:fld>
            <a:endParaRPr lang="es-ES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fade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3400" y="857232"/>
            <a:ext cx="7851648" cy="234316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SOSTENIBILIDAD EN CAMPOS DE GOLF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714348" y="3857628"/>
            <a:ext cx="7854696" cy="2109790"/>
          </a:xfrm>
        </p:spPr>
        <p:txBody>
          <a:bodyPr>
            <a:normAutofit/>
          </a:bodyPr>
          <a:lstStyle/>
          <a:p>
            <a:pPr algn="ctr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CENTRO NACIONAL DE GOLF –RFEG- (MADRID)</a:t>
            </a:r>
          </a:p>
          <a:p>
            <a:pPr algn="ctr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9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de 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Mayo 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de 2011</a:t>
            </a:r>
          </a:p>
          <a:p>
            <a:pPr algn="ctr"/>
            <a:endParaRPr lang="es-E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por 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Benito González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endParaRPr lang="es-E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00034" y="285728"/>
            <a:ext cx="7851648" cy="1328734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chemeClr val="accent1"/>
                </a:solidFill>
              </a:rPr>
              <a:t>      BACKGROUND</a:t>
            </a:r>
            <a:endParaRPr lang="es-ES" sz="6000" dirty="0">
              <a:solidFill>
                <a:schemeClr val="accent1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3400" y="1643050"/>
            <a:ext cx="7854696" cy="5214950"/>
          </a:xfrm>
        </p:spPr>
        <p:txBody>
          <a:bodyPr>
            <a:normAutofit fontScale="25000" lnSpcReduction="20000"/>
          </a:bodyPr>
          <a:lstStyle/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6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6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s-ES" sz="7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Diplomado </a:t>
            </a:r>
            <a:r>
              <a:rPr lang="es-ES" sz="7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Ingeniería Técnica Agrícola (Universidad de Sevilla)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7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s-ES" sz="72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Master</a:t>
            </a:r>
            <a:r>
              <a:rPr lang="es-ES" sz="7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 Mantenimiento en Campos de Golf (EADE)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7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s-ES" sz="72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Turfgrass</a:t>
            </a:r>
            <a:r>
              <a:rPr lang="es-ES" sz="7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Golf </a:t>
            </a:r>
            <a:r>
              <a:rPr lang="es-ES" sz="72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Course</a:t>
            </a:r>
            <a:r>
              <a:rPr lang="es-ES" sz="7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Management (Michigan </a:t>
            </a:r>
            <a:r>
              <a:rPr lang="es-ES" sz="72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State</a:t>
            </a:r>
            <a:r>
              <a:rPr lang="es-ES" sz="7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72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University</a:t>
            </a:r>
            <a:r>
              <a:rPr lang="es-ES" sz="7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>
              <a:spcBef>
                <a:spcPct val="50000"/>
              </a:spcBef>
            </a:pPr>
            <a:r>
              <a:rPr lang="es-ES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</a:p>
          <a:p>
            <a:pPr algn="l">
              <a:spcBef>
                <a:spcPct val="50000"/>
              </a:spcBef>
            </a:pPr>
            <a:r>
              <a:rPr lang="es-ES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s-ES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Centro Nacional de la RFEG                    </a:t>
            </a:r>
            <a:r>
              <a:rPr lang="es-ES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Golf  Soria                                                     </a:t>
            </a:r>
            <a:endParaRPr lang="es-ES" sz="7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</a:pPr>
            <a:r>
              <a:rPr lang="es-ES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Monte – Castillo Golf Resort                  </a:t>
            </a:r>
            <a:r>
              <a:rPr lang="es-ES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Augusta </a:t>
            </a:r>
            <a:r>
              <a:rPr lang="es-ES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Golf Calatayud</a:t>
            </a:r>
          </a:p>
          <a:p>
            <a:pPr algn="l">
              <a:spcBef>
                <a:spcPct val="50000"/>
              </a:spcBef>
            </a:pPr>
            <a:r>
              <a:rPr lang="es-ES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Bel-Air Country Club                                 </a:t>
            </a:r>
            <a:r>
              <a:rPr lang="es-ES" sz="7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Club</a:t>
            </a:r>
            <a:r>
              <a:rPr lang="es-ES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Golf B. A. Torrejón</a:t>
            </a:r>
          </a:p>
          <a:p>
            <a:pPr>
              <a:spcBef>
                <a:spcPct val="50000"/>
              </a:spcBef>
            </a:pPr>
            <a:r>
              <a:rPr lang="es-ES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</a:t>
            </a:r>
            <a:endParaRPr lang="es-E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l"/>
            <a:endParaRPr lang="es-E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s-E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8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  <a:r>
              <a:rPr lang="es-ES" sz="8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s-ES" sz="8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Benito González</a:t>
            </a:r>
          </a:p>
          <a:p>
            <a:pPr algn="l"/>
            <a:r>
              <a:rPr lang="es-ES" sz="8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  <a:r>
              <a:rPr lang="es-ES" sz="8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Greenkeeper</a:t>
            </a:r>
            <a:r>
              <a:rPr lang="es-ES" sz="8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Green </a:t>
            </a:r>
            <a:r>
              <a:rPr lang="es-ES" sz="8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Section</a:t>
            </a:r>
            <a:endParaRPr lang="es-ES" sz="8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8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Real Federación Española de Golf</a:t>
            </a:r>
          </a:p>
          <a:p>
            <a:endParaRPr lang="es-ES" dirty="0"/>
          </a:p>
        </p:txBody>
      </p:sp>
      <p:pic>
        <p:nvPicPr>
          <p:cNvPr id="5" name="Picture 4" descr="Logo RFEG alta resolució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40" y="4857760"/>
            <a:ext cx="1209675" cy="1357321"/>
          </a:xfrm>
          <a:prstGeom prst="rect">
            <a:avLst/>
          </a:prstGeom>
          <a:noFill/>
        </p:spPr>
      </p:pic>
      <p:pic>
        <p:nvPicPr>
          <p:cNvPr id="6" name="5 Imagen" descr="sostenibilida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8662" y="857232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642918"/>
            <a:ext cx="8072494" cy="1785950"/>
          </a:xfrm>
        </p:spPr>
        <p:txBody>
          <a:bodyPr>
            <a:normAutofit fontScale="90000"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     ¿Qué es la sostenibilidad    </a:t>
            </a:r>
            <a:br>
              <a:rPr lang="es-ES" sz="6000" dirty="0" smtClean="0">
                <a:solidFill>
                  <a:srgbClr val="0070C0"/>
                </a:solidFill>
              </a:rPr>
            </a:br>
            <a:r>
              <a:rPr lang="es-ES" sz="6000" dirty="0" smtClean="0">
                <a:solidFill>
                  <a:srgbClr val="0070C0"/>
                </a:solidFill>
              </a:rPr>
              <a:t>     en campos de golf?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714348" y="2500306"/>
            <a:ext cx="8072494" cy="392909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La     sostenibilidad    se    basa    en    tres     bases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fundamentales: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SOCIAL     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ECONÓMICA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MEDIOAMBIENTAL</a:t>
            </a:r>
          </a:p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Para   que   un   campo   tenga   éxito = SOSTENIBLE,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tienen que cumplirse las tres bases fundamentales     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puesto que se encuentran INTERRELACIONADAS.</a:t>
            </a: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SOCIAL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785786" y="1928802"/>
            <a:ext cx="8072494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Debe de existir una demanda de juego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q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No permitir  construcción  de campos de golf </a:t>
            </a:r>
          </a:p>
          <a:p>
            <a:pPr algn="just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con planes de viabilidad ficticios o no reales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q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No asumir que  la urbanización amortizará la </a:t>
            </a:r>
          </a:p>
          <a:p>
            <a:pPr algn="just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inversión del campo de golf</a:t>
            </a: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5" name="4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71670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SOCIAL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57224" y="1928802"/>
            <a:ext cx="8072494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Por ello, desde la Federación se actúa: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Construyendo Canchas de Prácticas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Incluyendo el  golf  como deporte a practicar </a:t>
            </a:r>
          </a:p>
          <a:p>
            <a:pPr algn="just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en los colegios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Bautismos de golf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Fomentando la construcción de Pitch &amp; Putts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08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SOCIAL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57224" y="1928802"/>
            <a:ext cx="8072494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Por ello, desde la Federación se actúa: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Construyendo Canchas de Prácticas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Incluyendo el  golf  como deporte a practicar </a:t>
            </a:r>
          </a:p>
          <a:p>
            <a:pPr algn="just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en los colegios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Bautismos de golf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Fomentando la construcción de Pitch &amp; Putts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08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428604"/>
            <a:ext cx="8229600" cy="1143000"/>
          </a:xfrm>
          <a:effectLst/>
        </p:spPr>
        <p:txBody>
          <a:bodyPr>
            <a:normAutofit/>
          </a:bodyPr>
          <a:lstStyle/>
          <a:p>
            <a:pPr algn="ctr"/>
            <a:r>
              <a:rPr lang="es-ES" sz="5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Canchas de Prácticas</a:t>
            </a:r>
            <a:endParaRPr lang="es-ES" sz="5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7 Marcador de contenido" descr="Cancha e Práctica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57224" y="1857364"/>
            <a:ext cx="7429552" cy="4417571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SOCIAL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57224" y="1928802"/>
            <a:ext cx="8072494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Por ello, desde la Federación se actúa: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Construyendo Canchas de Prácticas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Incluyendo el  golf  como deporte a practicar </a:t>
            </a:r>
          </a:p>
          <a:p>
            <a:pPr algn="just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en los colegios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Bautismos de golf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Fomentando la construcción de Pitch &amp; Putts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08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SOCIAL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57224" y="1928802"/>
            <a:ext cx="8072494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Por ello, desde la Federación se actúa: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Construyendo Canchas de Prácticas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Incluyendo el  golf  como deporte a practicar </a:t>
            </a:r>
          </a:p>
          <a:p>
            <a:pPr algn="just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</a:t>
            </a:r>
            <a:r>
              <a:rPr lang="es-ES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 los colegios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Bautismos de golf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Fomentando la construcción de Pitch &amp; Putts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08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428604"/>
            <a:ext cx="8229600" cy="1143000"/>
          </a:xfrm>
          <a:effectLst/>
        </p:spPr>
        <p:txBody>
          <a:bodyPr>
            <a:normAutofit/>
          </a:bodyPr>
          <a:lstStyle/>
          <a:p>
            <a:pPr algn="ctr"/>
            <a:r>
              <a:rPr lang="es-ES" sz="5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Golf en los colegios</a:t>
            </a:r>
            <a:endParaRPr lang="es-ES" sz="5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3 Marcador de contenido" descr="Colegio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0100" y="1928802"/>
            <a:ext cx="7429552" cy="4500594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SOCIAL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57224" y="1928802"/>
            <a:ext cx="8072494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Por ello, desde la Federación se actúa: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Construyendo Canchas de Prácticas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Incluyendo el  golf  como deporte a practicar </a:t>
            </a:r>
          </a:p>
          <a:p>
            <a:pPr algn="just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en los colegios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Bautismos de golf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Fomentando la construcción de Pitch &amp; Putts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08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SOCIAL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57224" y="1928802"/>
            <a:ext cx="8072494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Por ello, desde la Federación se actúa: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Construyendo Canchas de Prácticas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Incluyendo el  golf  como deporte a practicar </a:t>
            </a:r>
          </a:p>
          <a:p>
            <a:pPr algn="just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en los colegios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Bautismos de golf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Fomentando la construcción de Pitch &amp; Putts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08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500042"/>
            <a:ext cx="8229600" cy="1143000"/>
          </a:xfrm>
        </p:spPr>
        <p:txBody>
          <a:bodyPr/>
          <a:lstStyle/>
          <a:p>
            <a:pPr algn="ctr"/>
            <a:r>
              <a:rPr lang="es-ES" sz="5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Bautismos de golf</a:t>
            </a:r>
            <a:endParaRPr lang="es-ES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3 Marcador de contenido" descr="Bautismo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1538" y="1935163"/>
            <a:ext cx="7358114" cy="4389437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SOCIAL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57224" y="1928802"/>
            <a:ext cx="8072494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Por ello, desde la Federación se actúa: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Construyendo Canchas de Prácticas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Incluyendo el  golf  como deporte a practicar </a:t>
            </a:r>
          </a:p>
          <a:p>
            <a:pPr algn="just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en los colegios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Bautismos de golf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Fomentando la construcción de Pitch &amp; Putts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08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SOCIAL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57224" y="1928802"/>
            <a:ext cx="8072494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Por ello, desde la Federación se actúa: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Construyendo Canchas de Prácticas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Incluyendo el  golf  como deporte a practicar </a:t>
            </a:r>
          </a:p>
          <a:p>
            <a:pPr algn="just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en los colegios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Bautismos de golf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Fomentando la construcción de Pitch &amp; Putts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08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5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Nuevos Pitch &amp; Putts</a:t>
            </a:r>
            <a:endParaRPr lang="es-ES" sz="5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3 Marcador de contenido" descr="Pitch&amp;Put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28662" y="1935163"/>
            <a:ext cx="7572428" cy="4389437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ECONÓMICA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785926"/>
            <a:ext cx="8143932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Basar  la  inversión  en  la construcción de un campo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de golf en: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Casas-Club  con  inversiones moderadas que no sean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el talón de Aquiles de la gestión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Campos de golf fáciles de mantener: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Bajo  número  de  bunkers  y con poca pendiente que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facilite su mantenimiento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Greens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de mediano tamaño y con poco movimiento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Variedades cespitosas autóctonas en la zona</a:t>
            </a: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ECONÓMICA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785926"/>
            <a:ext cx="8143932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Basar  la  inversión  en  la construcción de un campo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de golf en: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Casas-Club  con  inversiones moderadas que no sean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el talón de Aquiles de la gestión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Campos de golf fáciles de mantener: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Bajo  número  de  bunkers  y con poca pendiente que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facilite su mantenimiento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Greens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de mediano tamaño y con poco movimiento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Variedades cespitosas autóctonas en la zona</a:t>
            </a: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42860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5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Casas Club</a:t>
            </a:r>
            <a:endParaRPr lang="es-ES" sz="5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3 Marcador de contenido" descr="El Prat (Casa Club y campo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2143116"/>
            <a:ext cx="8229600" cy="3714776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ECONÓMICA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785926"/>
            <a:ext cx="8143932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Basar  la  inversión  en  la construcción de un campo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de golf en: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Casas-Club  con  inversiones moderadas que no sean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el talón de Aquiles de la gestión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Campos de golf fáciles de mantener: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Bajo  número  de  bunkers  y con poca pendiente que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facilite su mantenimiento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Greens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de mediano tamaño y con poco movimiento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Variedades cespitosas autóctonas en la zona</a:t>
            </a: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ECONÓMICA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785926"/>
            <a:ext cx="8143932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Basar  la  inversión  en  la construcción de un campo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de golf en: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Casas-Club  con  inversiones moderadas que no sean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el talón de Aquiles de la gestión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Campos de golf fáciles de mantener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Bajo  número  de  bunkers  y con poca pendiente que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facilite su mantenimiento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Greens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de mediano tamaño y con poco movimiento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Variedades cespitosas autóctonas en la zona</a:t>
            </a: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42860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5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 sostenible</a:t>
            </a:r>
            <a:endParaRPr lang="es-ES" sz="5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5 Marcador de contenido" descr="Mantenimiento fáci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57224" y="1935163"/>
            <a:ext cx="7500990" cy="4389437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ECONÓMICA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785926"/>
            <a:ext cx="8358246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¿Qué hace la Federación al respecto?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Estudia   en  el  Centro  Nacional  de   Golf   diferentes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metodologías   de  construcción  de  campos  de  golf ,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mediante el seguimiento de </a:t>
            </a:r>
            <a:r>
              <a:rPr lang="es-ES" sz="28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ensayos técnicos</a:t>
            </a:r>
            <a:endParaRPr lang="es-E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Fomentar el juego en superficies que visualmente por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razones climatológicas no son “verdes”, pero que sí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son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jugables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 pesar de su color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pastizo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o marrón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Ejemplos: El  Bonillo,  Zaragoza,  Alcázar de San Juan,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Calatayud,…</a:t>
            </a: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ECONÓMICA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785926"/>
            <a:ext cx="8358246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¿Qué hace la Federación al respecto?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Estudia   en  el  Centro  Nacional  de   Golf   diferentes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metodologías   de  construcción  de  campos  de  golf ,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mediante el seguimiento de ensayos técnicos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Fomentar el juego en superficies que visualmente por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razones climatológicas no son “verdes”, pero que sí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son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jugables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 pesar de su color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pastizo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o marrón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Ejemplos: El  Bonillo,  Zaragoza,  Alcázar de San Juan,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Calatayud,…</a:t>
            </a: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42860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5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Técnicos</a:t>
            </a:r>
            <a:endParaRPr lang="es-ES" sz="5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4 Marcador de contenido" descr="Construcció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00100" y="1857365"/>
            <a:ext cx="7072362" cy="4467236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ECONÓMICA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785926"/>
            <a:ext cx="8358246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¿Qué hace la Federación al respecto?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Estudia   en  el  Centro  Nacional  de   Golf   diferentes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metodologías   de  construcción  de  campos  de  golf ,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mediante el seguimiento de </a:t>
            </a:r>
            <a:r>
              <a:rPr lang="es-ES" sz="28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ensayos técnicos</a:t>
            </a:r>
            <a:endParaRPr lang="es-E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Fomentar el juego en superficies que visualmente por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razones climatológicas no son “verdes”, pero que sí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son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jugables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 pesar de su color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pastizo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o marrón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Ejemplos: El  Bonillo,  Zaragoza,  Alcázar de San Juan,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Calatayud,…</a:t>
            </a: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ECONÓMICA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785926"/>
            <a:ext cx="8358246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¿Qué hace la Federación al respecto?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Estudia   en  el  Centro  Nacional  de   Golf   diferentes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metodologías   de  construcción  de  campos  de  golf ,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mediante el seguimiento de ensayos técnicos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Fomentar el juego en superficies que visualmente por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razones climatológicas no son “verdes”, pero que sí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son </a:t>
            </a:r>
            <a:r>
              <a:rPr lang="es-ES" sz="2800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jugables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 pesar de su color </a:t>
            </a:r>
            <a:r>
              <a:rPr lang="es-ES" sz="2800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pastizo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o marrón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Ejemplos: El  Bonillo,  Zaragoza,  Alcázar de San Juan,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Calatayud,…</a:t>
            </a: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42860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5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Superficies </a:t>
            </a:r>
            <a:r>
              <a:rPr lang="es-ES" sz="5400" b="1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jugables</a:t>
            </a:r>
            <a:endParaRPr lang="es-ES" sz="5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5 Marcador de contenido" descr="Color Pastizo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662" y="1935163"/>
            <a:ext cx="7429552" cy="4389437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    MEDIOAMBIENTAL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785926"/>
            <a:ext cx="8358246" cy="4643470"/>
          </a:xfrm>
        </p:spPr>
        <p:txBody>
          <a:bodyPr>
            <a:noAutofit/>
          </a:bodyPr>
          <a:lstStyle/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Siguiendo las pautas anteriores y contando con los servicios de un </a:t>
            </a:r>
            <a:r>
              <a:rPr lang="es-ES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greenkeeper</a:t>
            </a: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con una formación y experiencia contrastada se logrará un medio SOSTENIBLE, mediante la aplicación de las mejores técnicas y prácticas culturales manteniendo un compromiso medioambiental que asegure dicho objetivo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     MEDIOAMBIENTAL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785926"/>
            <a:ext cx="8358246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¿De que forma interviene la Federación?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Formación   de   encargados   en   el   CNG (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Anfitauro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Torrejón  de  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Ardoz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 El  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Saler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 RACE,  Manises,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etc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…)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Convenio con la </a:t>
            </a:r>
            <a:r>
              <a:rPr lang="es-ES" sz="28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AEdG</a:t>
            </a:r>
            <a:endParaRPr lang="es-E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Formación de becados y envío a Estados Unidos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Proyectos Medioambientales (FIDA)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Liderar    el    Benchmarking    con    la  R&amp;A,   mejores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prácticas culturales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Miembro del GCC de la EGA </a:t>
            </a: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6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234316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SOSTENIBILIDAD EN CAMPOS DE GOLF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714348" y="3857628"/>
            <a:ext cx="7854696" cy="2109790"/>
          </a:xfrm>
        </p:spPr>
        <p:txBody>
          <a:bodyPr>
            <a:normAutofit fontScale="92500" lnSpcReduction="10000"/>
          </a:bodyPr>
          <a:lstStyle/>
          <a:p>
            <a:pPr algn="ctr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Muchas gracias por su atención</a:t>
            </a:r>
          </a:p>
          <a:p>
            <a:pPr algn="ctr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Ruegos y preguntas</a:t>
            </a:r>
          </a:p>
        </p:txBody>
      </p:sp>
      <p:pic>
        <p:nvPicPr>
          <p:cNvPr id="4" name="3 Imagen" descr="20080531202149-sostenibilida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868" y="2928934"/>
            <a:ext cx="2014540" cy="1199139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spect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0A6B4C83-0961-4F78-A063-DA93835CDEAE}"/>
</file>

<file path=customXml/itemProps2.xml><?xml version="1.0" encoding="utf-8"?>
<ds:datastoreItem xmlns:ds="http://schemas.openxmlformats.org/officeDocument/2006/customXml" ds:itemID="{5F8E7011-019C-4EC4-AB3F-1495B866B6DD}"/>
</file>

<file path=customXml/itemProps3.xml><?xml version="1.0" encoding="utf-8"?>
<ds:datastoreItem xmlns:ds="http://schemas.openxmlformats.org/officeDocument/2006/customXml" ds:itemID="{FF57C8EC-0465-4F39-9847-1F5BA72B02D0}"/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372</TotalTime>
  <Words>1264</Words>
  <Application>Microsoft Office PowerPoint</Application>
  <PresentationFormat>Presentación en pantalla (4:3)</PresentationFormat>
  <Paragraphs>249</Paragraphs>
  <Slides>31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2" baseType="lpstr">
      <vt:lpstr>Flujo</vt:lpstr>
      <vt:lpstr>SOSTENIBILIDAD EN CAMPOS DE GOLF</vt:lpstr>
      <vt:lpstr>      BACKGROUND</vt:lpstr>
      <vt:lpstr>     ¿Qué es la sostenibilidad          en campos de golf?</vt:lpstr>
      <vt:lpstr>SOCIAL</vt:lpstr>
      <vt:lpstr>SOCIAL</vt:lpstr>
      <vt:lpstr>SOCIAL</vt:lpstr>
      <vt:lpstr>Canchas de Prácticas</vt:lpstr>
      <vt:lpstr>SOCIAL</vt:lpstr>
      <vt:lpstr>SOCIAL</vt:lpstr>
      <vt:lpstr>Golf en los colegios</vt:lpstr>
      <vt:lpstr>SOCIAL</vt:lpstr>
      <vt:lpstr>SOCIAL</vt:lpstr>
      <vt:lpstr>Bautismos de golf</vt:lpstr>
      <vt:lpstr>SOCIAL</vt:lpstr>
      <vt:lpstr>SOCIAL</vt:lpstr>
      <vt:lpstr>Nuevos Pitch &amp; Putts</vt:lpstr>
      <vt:lpstr>ECONÓMICA</vt:lpstr>
      <vt:lpstr>ECONÓMICA</vt:lpstr>
      <vt:lpstr>Casas Club</vt:lpstr>
      <vt:lpstr>ECONÓMICA</vt:lpstr>
      <vt:lpstr>ECONÓMICA</vt:lpstr>
      <vt:lpstr>Mantenimiento sostenible</vt:lpstr>
      <vt:lpstr>ECONÓMICA</vt:lpstr>
      <vt:lpstr>ECONÓMICA</vt:lpstr>
      <vt:lpstr>Ensayos Técnicos</vt:lpstr>
      <vt:lpstr>ECONÓMICA</vt:lpstr>
      <vt:lpstr>ECONÓMICA</vt:lpstr>
      <vt:lpstr>Superficies jugables</vt:lpstr>
      <vt:lpstr>    MEDIOAMBIENTAL</vt:lpstr>
      <vt:lpstr>     MEDIOAMBIENTAL</vt:lpstr>
      <vt:lpstr>SOSTENIBILIDAD EN CAMPOS DE GOLF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SOSTENIBILIDAD EN CAMPOS DE GOLF</dc:title>
  <dc:creator>Benito</dc:creator>
  <cp:lastModifiedBy>Benito</cp:lastModifiedBy>
  <cp:revision>80</cp:revision>
  <dcterms:created xsi:type="dcterms:W3CDTF">2011-03-30T18:11:47Z</dcterms:created>
  <dcterms:modified xsi:type="dcterms:W3CDTF">2011-05-06T05:58:17Z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