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5" r:id="rId9"/>
    <p:sldId id="266" r:id="rId10"/>
    <p:sldId id="262" r:id="rId11"/>
    <p:sldId id="267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D"/>
    <a:srgbClr val="FF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2285992"/>
            <a:ext cx="8458200" cy="4214842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>
                <a:solidFill>
                  <a:srgbClr val="00B050"/>
                </a:solidFill>
              </a:rPr>
              <a:t>B</a:t>
            </a:r>
            <a:r>
              <a:rPr lang="es-ES" cap="none" dirty="0" err="1" smtClean="0">
                <a:solidFill>
                  <a:srgbClr val="00B050"/>
                </a:solidFill>
              </a:rPr>
              <a:t>russels</a:t>
            </a:r>
            <a:r>
              <a:rPr lang="es-ES" cap="none" dirty="0" smtClean="0">
                <a:solidFill>
                  <a:srgbClr val="00B050"/>
                </a:solidFill>
              </a:rPr>
              <a:t>, </a:t>
            </a:r>
            <a:r>
              <a:rPr lang="es-ES" cap="none" dirty="0" err="1" smtClean="0">
                <a:solidFill>
                  <a:srgbClr val="00B050"/>
                </a:solidFill>
              </a:rPr>
              <a:t>May</a:t>
            </a:r>
            <a:r>
              <a:rPr lang="es-ES" cap="none" dirty="0" smtClean="0">
                <a:solidFill>
                  <a:srgbClr val="00B050"/>
                </a:solidFill>
              </a:rPr>
              <a:t> 24th</a:t>
            </a:r>
            <a:r>
              <a:rPr lang="es-ES" dirty="0" smtClean="0">
                <a:solidFill>
                  <a:srgbClr val="00B050"/>
                </a:solidFill>
              </a:rPr>
              <a:t/>
            </a:r>
            <a:br>
              <a:rPr lang="es-ES" dirty="0" smtClean="0">
                <a:solidFill>
                  <a:srgbClr val="00B050"/>
                </a:solidFill>
              </a:rPr>
            </a:br>
            <a:r>
              <a:rPr lang="es-ES" dirty="0" smtClean="0">
                <a:solidFill>
                  <a:srgbClr val="00B050"/>
                </a:solidFill>
              </a:rPr>
              <a:t/>
            </a:r>
            <a:br>
              <a:rPr lang="es-ES" dirty="0" smtClean="0">
                <a:solidFill>
                  <a:srgbClr val="00B050"/>
                </a:solidFill>
              </a:rPr>
            </a:br>
            <a:r>
              <a:rPr lang="es-ES" dirty="0" smtClean="0">
                <a:solidFill>
                  <a:srgbClr val="00B050"/>
                </a:solidFill>
              </a:rPr>
              <a:t>                                     </a:t>
            </a:r>
            <a:r>
              <a:rPr lang="es-ES" sz="2400" cap="none" dirty="0" err="1" smtClean="0">
                <a:solidFill>
                  <a:srgbClr val="00B050"/>
                </a:solidFill>
              </a:rPr>
              <a:t>by</a:t>
            </a:r>
            <a:r>
              <a:rPr lang="es-ES" sz="2400" dirty="0" smtClean="0">
                <a:solidFill>
                  <a:srgbClr val="00B050"/>
                </a:solidFill>
              </a:rPr>
              <a:t> D</a:t>
            </a:r>
            <a:r>
              <a:rPr lang="es-ES" sz="2400" cap="none" dirty="0" smtClean="0">
                <a:solidFill>
                  <a:srgbClr val="00B050"/>
                </a:solidFill>
              </a:rPr>
              <a:t>avid</a:t>
            </a:r>
            <a:r>
              <a:rPr lang="es-ES" sz="2400" dirty="0" smtClean="0">
                <a:solidFill>
                  <a:srgbClr val="00B050"/>
                </a:solidFill>
              </a:rPr>
              <a:t> G</a:t>
            </a:r>
            <a:r>
              <a:rPr lang="es-ES" sz="2400" cap="none" dirty="0" smtClean="0">
                <a:solidFill>
                  <a:srgbClr val="00B050"/>
                </a:solidFill>
              </a:rPr>
              <a:t>ómez</a:t>
            </a:r>
            <a:r>
              <a:rPr lang="es-ES" sz="2400" dirty="0" smtClean="0">
                <a:solidFill>
                  <a:srgbClr val="00B050"/>
                </a:solidFill>
              </a:rPr>
              <a:t> A</a:t>
            </a:r>
            <a:r>
              <a:rPr lang="es-ES" sz="2400" cap="none" dirty="0" smtClean="0">
                <a:solidFill>
                  <a:srgbClr val="00B050"/>
                </a:solidFill>
              </a:rPr>
              <a:t>güera</a:t>
            </a:r>
            <a:endParaRPr lang="es-ES" sz="2400" dirty="0">
              <a:solidFill>
                <a:srgbClr val="00B05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s-ES" sz="5400" b="1" u="sng" dirty="0" smtClean="0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  <a:endParaRPr lang="es-ES" sz="5400" b="1" u="sng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642D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Reduce labor</a:t>
            </a:r>
            <a:endParaRPr lang="es-E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6" name="5 Imagen" descr="ecologia-responsab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2643182"/>
            <a:ext cx="4046063" cy="287086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Reduce labor</a:t>
            </a:r>
            <a:endParaRPr lang="es-E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5" name="4 Imagen" descr="internetlab_go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2500306"/>
            <a:ext cx="4114800" cy="30861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Reduce labor</a:t>
            </a:r>
            <a:endParaRPr lang="es-E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6" name="5 Imagen" descr="Ahorrar-energia-ahorro-energeti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643182"/>
            <a:ext cx="3500462" cy="33575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Reduces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maintenance</a:t>
            </a:r>
            <a:endParaRPr lang="es-ES" b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6" name="5 Imagen" descr="371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2571744"/>
            <a:ext cx="2643206" cy="328614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 BONILLO (SPAIN)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571472" y="2357430"/>
            <a:ext cx="8001056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6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Very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low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budget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construcction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Pure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transicion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zone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Very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bad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soil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Efluent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water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irrigation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Only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two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row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splinker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fairway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three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teeplataform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    and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four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per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green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We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do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not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have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USGA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sand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specification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green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 BONILLO (SPAIN)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833839"/>
              </p:ext>
            </p:extLst>
          </p:nvPr>
        </p:nvGraphicFramePr>
        <p:xfrm>
          <a:off x="785786" y="2625304"/>
          <a:ext cx="7858179" cy="3761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3"/>
                <a:gridCol w="2881333"/>
                <a:gridCol w="2619393"/>
              </a:tblGrid>
              <a:tr h="37877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" pitchFamily="34" charset="0"/>
                          <a:cs typeface="Calibri" pitchFamily="34" charset="0"/>
                        </a:rPr>
                        <a:t>WARM-SEASON</a:t>
                      </a:r>
                      <a:r>
                        <a:rPr lang="es-ES" sz="18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s-ES" sz="1800" dirty="0" smtClean="0">
                          <a:latin typeface="Calibri" pitchFamily="34" charset="0"/>
                          <a:cs typeface="Calibri" pitchFamily="34" charset="0"/>
                        </a:rPr>
                        <a:t>EXPENSES</a:t>
                      </a:r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" pitchFamily="34" charset="0"/>
                          <a:cs typeface="Calibri" pitchFamily="34" charset="0"/>
                        </a:rPr>
                        <a:t>COOL-SEASON EXPENSES</a:t>
                      </a:r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FERTILIZATION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TOP-DRESSING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IRRIGATION 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CHEMICALS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12.000,00 €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SEEDS 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2.500,00 €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SPARE PARTS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8.500,00 €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10.500,00 €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FUEL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47882">
                <a:tc>
                  <a:txBody>
                    <a:bodyPr/>
                    <a:lstStyle/>
                    <a:p>
                      <a:pPr algn="l"/>
                      <a:r>
                        <a:rPr lang="es-E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STAFF</a:t>
                      </a:r>
                      <a:endParaRPr lang="es-E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47882">
                <a:tc>
                  <a:txBody>
                    <a:bodyPr/>
                    <a:lstStyle/>
                    <a:p>
                      <a:pPr algn="l"/>
                      <a:r>
                        <a:rPr lang="es-ES" sz="1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es-E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47.000,00 </a:t>
                      </a:r>
                      <a:r>
                        <a:rPr lang="es-E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€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62.000,00 €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 BONILLO (SPAIN)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7" name="6 Imagen" descr="IMGP05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2500306"/>
            <a:ext cx="6215106" cy="389299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</a:t>
            </a:r>
            <a:r>
              <a:rPr lang="es-ES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PGA CATALUNYA (SPAIN)- </a:t>
            </a:r>
            <a:r>
              <a:rPr lang="es-ES" sz="3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by</a:t>
            </a:r>
            <a:r>
              <a:rPr lang="es-ES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DAVID BATALLÉ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500174"/>
            <a:ext cx="1062037" cy="611504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714348" y="2857496"/>
            <a:ext cx="8215370" cy="277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6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New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method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install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through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sprigs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from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bermudagrass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Transition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among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species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has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assumable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expenses</a:t>
            </a: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Don´t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need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close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golf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course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s-ES" sz="2400" b="1" dirty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do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it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Very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good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conditions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playing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</a:t>
            </a:r>
            <a:r>
              <a:rPr lang="es-E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PGA CATALUNYA (SPAIN)- </a:t>
            </a:r>
            <a:r>
              <a:rPr lang="es-E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by</a:t>
            </a:r>
            <a:r>
              <a:rPr lang="es-E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DAVID BATALLÉ </a:t>
            </a:r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5" name="4 Imagen" descr="samsung juliol 2010 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764978"/>
            <a:ext cx="3214710" cy="2740408"/>
          </a:xfrm>
          <a:prstGeom prst="rect">
            <a:avLst/>
          </a:prstGeom>
        </p:spPr>
      </p:pic>
      <p:pic>
        <p:nvPicPr>
          <p:cNvPr id="6" name="5 Imagen" descr="samsung juliol 2010 04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4143380"/>
            <a:ext cx="3357586" cy="2505038"/>
          </a:xfrm>
          <a:prstGeom prst="rect">
            <a:avLst/>
          </a:prstGeom>
        </p:spPr>
      </p:pic>
      <p:pic>
        <p:nvPicPr>
          <p:cNvPr id="7" name="6 Imagen" descr="samsung juliol 2010 04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426" y="2789575"/>
            <a:ext cx="3214710" cy="27404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2285992"/>
            <a:ext cx="8458200" cy="4214842"/>
          </a:xfrm>
        </p:spPr>
        <p:txBody>
          <a:bodyPr>
            <a:normAutofit/>
          </a:bodyPr>
          <a:lstStyle/>
          <a:p>
            <a:pPr algn="ctr"/>
            <a:r>
              <a:rPr lang="es-ES" cap="none" dirty="0" err="1" smtClean="0"/>
              <a:t>Thank</a:t>
            </a:r>
            <a:r>
              <a:rPr lang="es-ES" cap="none" dirty="0" smtClean="0"/>
              <a:t> </a:t>
            </a:r>
            <a:r>
              <a:rPr lang="es-ES" cap="none" dirty="0" err="1" smtClean="0"/>
              <a:t>you</a:t>
            </a:r>
            <a:r>
              <a:rPr lang="es-ES" cap="none" dirty="0" smtClean="0"/>
              <a:t> </a:t>
            </a:r>
            <a:r>
              <a:rPr lang="es-ES" cap="none" dirty="0" err="1" smtClean="0"/>
              <a:t>for</a:t>
            </a:r>
            <a:r>
              <a:rPr lang="es-ES" cap="none" dirty="0" smtClean="0"/>
              <a:t> </a:t>
            </a:r>
            <a:r>
              <a:rPr lang="es-ES" cap="none" dirty="0" err="1" smtClean="0"/>
              <a:t>your</a:t>
            </a:r>
            <a:r>
              <a:rPr lang="es-ES" cap="none" dirty="0" smtClean="0"/>
              <a:t> </a:t>
            </a:r>
            <a:r>
              <a:rPr lang="es-ES" cap="none" dirty="0" err="1" smtClean="0"/>
              <a:t>attention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cap="none" dirty="0" err="1" smtClean="0">
                <a:solidFill>
                  <a:srgbClr val="00B050"/>
                </a:solidFill>
              </a:rPr>
              <a:t>Any</a:t>
            </a:r>
            <a:r>
              <a:rPr lang="es-ES" cap="none" dirty="0" smtClean="0">
                <a:solidFill>
                  <a:srgbClr val="00B050"/>
                </a:solidFill>
              </a:rPr>
              <a:t> </a:t>
            </a:r>
            <a:r>
              <a:rPr lang="es-ES" cap="none" dirty="0" err="1" smtClean="0">
                <a:solidFill>
                  <a:srgbClr val="00B050"/>
                </a:solidFill>
              </a:rPr>
              <a:t>question</a:t>
            </a:r>
            <a:r>
              <a:rPr lang="es-ES" dirty="0" smtClean="0">
                <a:solidFill>
                  <a:srgbClr val="00B050"/>
                </a:solidFill>
              </a:rPr>
              <a:t>?</a:t>
            </a:r>
            <a:br>
              <a:rPr lang="es-ES" dirty="0" smtClean="0">
                <a:solidFill>
                  <a:srgbClr val="00B050"/>
                </a:solidFill>
              </a:rPr>
            </a:br>
            <a:r>
              <a:rPr lang="es-ES" dirty="0" smtClean="0">
                <a:solidFill>
                  <a:srgbClr val="00B050"/>
                </a:solidFill>
              </a:rPr>
              <a:t/>
            </a:r>
            <a:br>
              <a:rPr lang="es-ES" dirty="0" smtClean="0">
                <a:solidFill>
                  <a:srgbClr val="00B050"/>
                </a:solidFill>
              </a:rPr>
            </a:br>
            <a:endParaRPr lang="es-ES" sz="2400" dirty="0">
              <a:solidFill>
                <a:srgbClr val="00B05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s-ES" sz="5400" b="1" u="sng" dirty="0" smtClean="0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  <a:endParaRPr lang="es-ES" sz="5400" b="1" u="sng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ustainabil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3193731"/>
            <a:ext cx="1571623" cy="13411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C3C135B-BE56-4F7E-AC72-0438C1CC1701}"/>
</file>

<file path=customXml/itemProps2.xml><?xml version="1.0" encoding="utf-8"?>
<ds:datastoreItem xmlns:ds="http://schemas.openxmlformats.org/officeDocument/2006/customXml" ds:itemID="{D40373E8-6A14-4076-82A1-01005ED64202}"/>
</file>

<file path=customXml/itemProps3.xml><?xml version="1.0" encoding="utf-8"?>
<ds:datastoreItem xmlns:ds="http://schemas.openxmlformats.org/officeDocument/2006/customXml" ds:itemID="{5B818761-BA72-45FC-925E-2A82ADD210FB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216</TotalTime>
  <Words>263</Words>
  <Application>Microsoft Office PowerPoint</Application>
  <PresentationFormat>Presentación en pantalla (4:3)</PresentationFormat>
  <Paragraphs>94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Viajes</vt:lpstr>
      <vt:lpstr>  Brussels, May 24th                                       by David Gómez Agüera</vt:lpstr>
      <vt:lpstr>TRANSITION ZONE</vt:lpstr>
      <vt:lpstr>TRANSITION ZONE</vt:lpstr>
      <vt:lpstr>TRANSITION ZONE</vt:lpstr>
      <vt:lpstr>TRANSITION ZONE</vt:lpstr>
      <vt:lpstr>Two different classes</vt:lpstr>
      <vt:lpstr>Two different classes</vt:lpstr>
      <vt:lpstr>Two different classes</vt:lpstr>
      <vt:lpstr>Two different classes</vt:lpstr>
      <vt:lpstr>Two different classes</vt:lpstr>
      <vt:lpstr>Thank you for your attention    Any question?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Bruselas, June 5th                                       by David Gómez Agüera</dc:title>
  <dc:creator>Benito</dc:creator>
  <cp:lastModifiedBy>David Gomez</cp:lastModifiedBy>
  <cp:revision>64</cp:revision>
  <dcterms:created xsi:type="dcterms:W3CDTF">2011-05-20T05:29:51Z</dcterms:created>
  <dcterms:modified xsi:type="dcterms:W3CDTF">2011-05-25T14:09:10Z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